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4"/>
    <p:sldMasterId id="2147483651" r:id="rId5"/>
    <p:sldMasterId id="214748365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256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3" roundtripDataSignature="AMtx7mjKRGGGp9JI8woc0tzUwDMcEEx64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256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customschemas.google.com/relationships/presentationmetadata" Target="metadata"/><Relationship Id="rId12" Type="http://schemas.openxmlformats.org/officeDocument/2006/relationships/slide" Target="slides/slide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1" name="Google Shape;300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6" name="Google Shape;319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7" name="Shape 3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8" name="Google Shape;325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9" name="Google Shape;325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g87ffe3a6e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5" name="Google Shape;3265;g87ffe3a6e3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5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6" name="Google Shape;3326;g87ffe3a6e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7" name="Google Shape;3327;g87ffe3a6e3_0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gif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gif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gif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gif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Cover slide layout">
  <p:cSld name="1_Cover slide layout">
    <p:bg>
      <p:bgPr>
        <a:gradFill>
          <a:gsLst>
            <a:gs pos="0">
              <a:schemeClr val="accent1"/>
            </a:gs>
            <a:gs pos="27000">
              <a:srgbClr val="7BA6B3"/>
            </a:gs>
            <a:gs pos="50000">
              <a:srgbClr val="8EB3BE"/>
            </a:gs>
            <a:gs pos="73000">
              <a:srgbClr val="7BA6B3"/>
            </a:gs>
            <a:gs pos="100000">
              <a:schemeClr val="accent1"/>
            </a:gs>
          </a:gsLst>
          <a:lin ang="16200000" scaled="0"/>
        </a:gra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7;p50"/>
          <p:cNvGrpSpPr/>
          <p:nvPr/>
        </p:nvGrpSpPr>
        <p:grpSpPr>
          <a:xfrm>
            <a:off x="-98982" y="-104349"/>
            <a:ext cx="12408371" cy="7045441"/>
            <a:chOff x="-98982" y="-104349"/>
            <a:chExt cx="12408371" cy="7045441"/>
          </a:xfrm>
        </p:grpSpPr>
        <p:cxnSp>
          <p:nvCxnSpPr>
            <p:cNvPr id="8" name="Google Shape;8;p50"/>
            <p:cNvCxnSpPr>
              <a:stCxn id="9" idx="7"/>
              <a:endCxn id="10" idx="2"/>
            </p:cNvCxnSpPr>
            <p:nvPr/>
          </p:nvCxnSpPr>
          <p:spPr>
            <a:xfrm>
              <a:off x="1584504" y="1905029"/>
              <a:ext cx="1703100" cy="944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" name="Google Shape;11;p50"/>
            <p:cNvCxnSpPr>
              <a:stCxn id="10" idx="4"/>
              <a:endCxn id="12" idx="1"/>
            </p:cNvCxnSpPr>
            <p:nvPr/>
          </p:nvCxnSpPr>
          <p:spPr>
            <a:xfrm flipH="1" rot="10800000">
              <a:off x="3427782" y="2205737"/>
              <a:ext cx="483000" cy="57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" name="Google Shape;13;p50"/>
            <p:cNvCxnSpPr>
              <a:stCxn id="14" idx="2"/>
              <a:endCxn id="15" idx="6"/>
            </p:cNvCxnSpPr>
            <p:nvPr/>
          </p:nvCxnSpPr>
          <p:spPr>
            <a:xfrm flipH="1">
              <a:off x="4004083" y="998896"/>
              <a:ext cx="1032900" cy="414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" name="Google Shape;16;p50"/>
            <p:cNvCxnSpPr>
              <a:stCxn id="12" idx="5"/>
              <a:endCxn id="14" idx="1"/>
            </p:cNvCxnSpPr>
            <p:nvPr/>
          </p:nvCxnSpPr>
          <p:spPr>
            <a:xfrm flipH="1" rot="10800000">
              <a:off x="4016342" y="1082426"/>
              <a:ext cx="10551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" name="Google Shape;17;p50"/>
            <p:cNvCxnSpPr>
              <a:stCxn id="10" idx="5"/>
              <a:endCxn id="18" idx="1"/>
            </p:cNvCxnSpPr>
            <p:nvPr/>
          </p:nvCxnSpPr>
          <p:spPr>
            <a:xfrm flipH="1" rot="10800000">
              <a:off x="3493690" y="2247401"/>
              <a:ext cx="1466400" cy="583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" name="Google Shape;19;p50"/>
            <p:cNvCxnSpPr>
              <a:stCxn id="14" idx="0"/>
              <a:endCxn id="18" idx="4"/>
            </p:cNvCxnSpPr>
            <p:nvPr/>
          </p:nvCxnSpPr>
          <p:spPr>
            <a:xfrm flipH="1">
              <a:off x="5012861" y="1116974"/>
              <a:ext cx="142200" cy="100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" name="Google Shape;20;p50"/>
            <p:cNvCxnSpPr>
              <a:stCxn id="12" idx="3"/>
              <a:endCxn id="15" idx="0"/>
            </p:cNvCxnSpPr>
            <p:nvPr/>
          </p:nvCxnSpPr>
          <p:spPr>
            <a:xfrm rot="10800000">
              <a:off x="3892106" y="1525526"/>
              <a:ext cx="18600" cy="57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" name="Google Shape;21;p50"/>
            <p:cNvCxnSpPr>
              <a:stCxn id="22" idx="7"/>
              <a:endCxn id="23" idx="1"/>
            </p:cNvCxnSpPr>
            <p:nvPr/>
          </p:nvCxnSpPr>
          <p:spPr>
            <a:xfrm flipH="1" rot="10800000">
              <a:off x="5140075" y="2351122"/>
              <a:ext cx="1066200" cy="55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" name="Google Shape;24;p50"/>
            <p:cNvCxnSpPr>
              <a:stCxn id="14" idx="7"/>
              <a:endCxn id="23" idx="3"/>
            </p:cNvCxnSpPr>
            <p:nvPr/>
          </p:nvCxnSpPr>
          <p:spPr>
            <a:xfrm>
              <a:off x="5238555" y="1082390"/>
              <a:ext cx="967800" cy="111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" name="Google Shape;25;p50"/>
            <p:cNvCxnSpPr>
              <a:stCxn id="26" idx="3"/>
            </p:cNvCxnSpPr>
            <p:nvPr/>
          </p:nvCxnSpPr>
          <p:spPr>
            <a:xfrm rot="10800000">
              <a:off x="3211541" y="18433"/>
              <a:ext cx="498900" cy="58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" name="Google Shape;27;p50"/>
            <p:cNvCxnSpPr>
              <a:stCxn id="12" idx="6"/>
              <a:endCxn id="18" idx="2"/>
            </p:cNvCxnSpPr>
            <p:nvPr/>
          </p:nvCxnSpPr>
          <p:spPr>
            <a:xfrm>
              <a:off x="4038220" y="2152844"/>
              <a:ext cx="900000" cy="41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" name="Google Shape;28;p50"/>
            <p:cNvCxnSpPr>
              <a:stCxn id="26" idx="0"/>
              <a:endCxn id="15" idx="4"/>
            </p:cNvCxnSpPr>
            <p:nvPr/>
          </p:nvCxnSpPr>
          <p:spPr>
            <a:xfrm>
              <a:off x="3789668" y="792604"/>
              <a:ext cx="102300" cy="50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" name="Google Shape;29;p50"/>
            <p:cNvCxnSpPr>
              <a:stCxn id="18" idx="6"/>
              <a:endCxn id="23" idx="2"/>
            </p:cNvCxnSpPr>
            <p:nvPr/>
          </p:nvCxnSpPr>
          <p:spPr>
            <a:xfrm>
              <a:off x="5087665" y="2194496"/>
              <a:ext cx="1086000" cy="77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" name="Google Shape;30;p50"/>
            <p:cNvCxnSpPr>
              <a:stCxn id="31" idx="0"/>
              <a:endCxn id="23" idx="4"/>
            </p:cNvCxnSpPr>
            <p:nvPr/>
          </p:nvCxnSpPr>
          <p:spPr>
            <a:xfrm>
              <a:off x="6243041" y="1291086"/>
              <a:ext cx="42600" cy="868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" name="Google Shape;32;p50"/>
            <p:cNvCxnSpPr>
              <a:stCxn id="33" idx="1"/>
              <a:endCxn id="23" idx="5"/>
            </p:cNvCxnSpPr>
            <p:nvPr/>
          </p:nvCxnSpPr>
          <p:spPr>
            <a:xfrm flipH="1">
              <a:off x="6364795" y="570689"/>
              <a:ext cx="1332600" cy="1621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" name="Google Shape;34;p50"/>
            <p:cNvCxnSpPr>
              <a:stCxn id="33" idx="0"/>
              <a:endCxn id="35" idx="4"/>
            </p:cNvCxnSpPr>
            <p:nvPr/>
          </p:nvCxnSpPr>
          <p:spPr>
            <a:xfrm flipH="1">
              <a:off x="7737913" y="592567"/>
              <a:ext cx="123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" name="Google Shape;36;p50"/>
            <p:cNvCxnSpPr>
              <a:stCxn id="35" idx="2"/>
              <a:endCxn id="23" idx="6"/>
            </p:cNvCxnSpPr>
            <p:nvPr/>
          </p:nvCxnSpPr>
          <p:spPr>
            <a:xfrm flipH="1">
              <a:off x="6397559" y="1722181"/>
              <a:ext cx="1228200" cy="549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" name="Google Shape;37;p50"/>
            <p:cNvCxnSpPr>
              <a:stCxn id="35" idx="7"/>
              <a:endCxn id="38" idx="5"/>
            </p:cNvCxnSpPr>
            <p:nvPr/>
          </p:nvCxnSpPr>
          <p:spPr>
            <a:xfrm>
              <a:off x="7817030" y="1801408"/>
              <a:ext cx="1650000" cy="1105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" name="Google Shape;39;p50"/>
            <p:cNvCxnSpPr>
              <a:stCxn id="35" idx="6"/>
              <a:endCxn id="40" idx="2"/>
            </p:cNvCxnSpPr>
            <p:nvPr/>
          </p:nvCxnSpPr>
          <p:spPr>
            <a:xfrm flipH="1" rot="10800000">
              <a:off x="7849847" y="1627681"/>
              <a:ext cx="1344900" cy="9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" name="Google Shape;41;p50"/>
            <p:cNvCxnSpPr>
              <a:stCxn id="40" idx="7"/>
              <a:endCxn id="42" idx="3"/>
            </p:cNvCxnSpPr>
            <p:nvPr/>
          </p:nvCxnSpPr>
          <p:spPr>
            <a:xfrm>
              <a:off x="9385903" y="1706948"/>
              <a:ext cx="910500" cy="84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" name="Google Shape;43;p50"/>
            <p:cNvCxnSpPr>
              <a:stCxn id="44" idx="0"/>
              <a:endCxn id="10" idx="3"/>
            </p:cNvCxnSpPr>
            <p:nvPr/>
          </p:nvCxnSpPr>
          <p:spPr>
            <a:xfrm>
              <a:off x="2865686" y="1745404"/>
              <a:ext cx="476700" cy="1038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" name="Google Shape;45;p50"/>
            <p:cNvCxnSpPr>
              <a:stCxn id="15" idx="2"/>
              <a:endCxn id="44" idx="6"/>
            </p:cNvCxnSpPr>
            <p:nvPr/>
          </p:nvCxnSpPr>
          <p:spPr>
            <a:xfrm flipH="1">
              <a:off x="2983828" y="1413389"/>
              <a:ext cx="796200" cy="21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" name="Google Shape;46;p50"/>
            <p:cNvCxnSpPr>
              <a:stCxn id="26" idx="1"/>
              <a:endCxn id="44" idx="5"/>
            </p:cNvCxnSpPr>
            <p:nvPr/>
          </p:nvCxnSpPr>
          <p:spPr>
            <a:xfrm flipH="1">
              <a:off x="2949041" y="759787"/>
              <a:ext cx="761400" cy="78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" name="Google Shape;47;p50"/>
            <p:cNvCxnSpPr>
              <a:stCxn id="48" idx="7"/>
              <a:endCxn id="44" idx="3"/>
            </p:cNvCxnSpPr>
            <p:nvPr/>
          </p:nvCxnSpPr>
          <p:spPr>
            <a:xfrm>
              <a:off x="2026272" y="811101"/>
              <a:ext cx="756000" cy="73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" name="Google Shape;49;p50"/>
            <p:cNvCxnSpPr>
              <a:stCxn id="9" idx="6"/>
              <a:endCxn id="44" idx="2"/>
            </p:cNvCxnSpPr>
            <p:nvPr/>
          </p:nvCxnSpPr>
          <p:spPr>
            <a:xfrm flipH="1" rot="10800000">
              <a:off x="1617321" y="1627202"/>
              <a:ext cx="1130400" cy="198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" name="Google Shape;50;p50"/>
            <p:cNvCxnSpPr>
              <a:stCxn id="51" idx="7"/>
              <a:endCxn id="9" idx="3"/>
            </p:cNvCxnSpPr>
            <p:nvPr/>
          </p:nvCxnSpPr>
          <p:spPr>
            <a:xfrm>
              <a:off x="562731" y="991183"/>
              <a:ext cx="863400" cy="75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" name="Google Shape;52;p50"/>
            <p:cNvCxnSpPr>
              <a:stCxn id="51" idx="6"/>
              <a:endCxn id="48" idx="2"/>
            </p:cNvCxnSpPr>
            <p:nvPr/>
          </p:nvCxnSpPr>
          <p:spPr>
            <a:xfrm flipH="1" rot="10800000">
              <a:off x="584609" y="758365"/>
              <a:ext cx="1314000" cy="18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3" name="Google Shape;53;p50"/>
            <p:cNvCxnSpPr>
              <a:stCxn id="51" idx="5"/>
            </p:cNvCxnSpPr>
            <p:nvPr/>
          </p:nvCxnSpPr>
          <p:spPr>
            <a:xfrm flipH="1" rot="10800000">
              <a:off x="562731" y="7747"/>
              <a:ext cx="830400" cy="877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4" name="Google Shape;54;p50"/>
            <p:cNvCxnSpPr>
              <a:stCxn id="48" idx="4"/>
            </p:cNvCxnSpPr>
            <p:nvPr/>
          </p:nvCxnSpPr>
          <p:spPr>
            <a:xfrm rot="10800000">
              <a:off x="1913154" y="8887"/>
              <a:ext cx="60300" cy="674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5" name="Google Shape;55;p50"/>
            <p:cNvCxnSpPr>
              <a:stCxn id="48" idx="5"/>
            </p:cNvCxnSpPr>
            <p:nvPr/>
          </p:nvCxnSpPr>
          <p:spPr>
            <a:xfrm flipH="1" rot="10800000">
              <a:off x="2026272" y="21465"/>
              <a:ext cx="969600" cy="684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6" name="Google Shape;56;p50"/>
            <p:cNvCxnSpPr>
              <a:stCxn id="26" idx="5"/>
            </p:cNvCxnSpPr>
            <p:nvPr/>
          </p:nvCxnSpPr>
          <p:spPr>
            <a:xfrm flipH="1" rot="10800000">
              <a:off x="3868895" y="-11267"/>
              <a:ext cx="430500" cy="61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7" name="Google Shape;57;p50"/>
            <p:cNvCxnSpPr>
              <a:stCxn id="48" idx="6"/>
              <a:endCxn id="26" idx="2"/>
            </p:cNvCxnSpPr>
            <p:nvPr/>
          </p:nvCxnSpPr>
          <p:spPr>
            <a:xfrm flipH="1" rot="10800000">
              <a:off x="2048150" y="680583"/>
              <a:ext cx="1629600" cy="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8" name="Google Shape;58;p50"/>
            <p:cNvCxnSpPr>
              <a:stCxn id="26" idx="6"/>
              <a:endCxn id="14" idx="3"/>
            </p:cNvCxnSpPr>
            <p:nvPr/>
          </p:nvCxnSpPr>
          <p:spPr>
            <a:xfrm>
              <a:off x="3901712" y="680560"/>
              <a:ext cx="1170000" cy="234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" name="Google Shape;59;p50"/>
            <p:cNvCxnSpPr>
              <a:stCxn id="31" idx="2"/>
              <a:endCxn id="14" idx="6"/>
            </p:cNvCxnSpPr>
            <p:nvPr/>
          </p:nvCxnSpPr>
          <p:spPr>
            <a:xfrm rot="10800000">
              <a:off x="5273145" y="998890"/>
              <a:ext cx="895200" cy="217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" name="Google Shape;60;p50"/>
            <p:cNvCxnSpPr>
              <a:stCxn id="61" idx="0"/>
              <a:endCxn id="14" idx="5"/>
            </p:cNvCxnSpPr>
            <p:nvPr/>
          </p:nvCxnSpPr>
          <p:spPr>
            <a:xfrm flipH="1">
              <a:off x="5238531" y="-6144"/>
              <a:ext cx="1269600" cy="92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2" name="Google Shape;62;p50"/>
            <p:cNvCxnSpPr>
              <a:endCxn id="14" idx="4"/>
            </p:cNvCxnSpPr>
            <p:nvPr/>
          </p:nvCxnSpPr>
          <p:spPr>
            <a:xfrm>
              <a:off x="4882961" y="-29682"/>
              <a:ext cx="272100" cy="91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3" name="Google Shape;63;p50"/>
            <p:cNvCxnSpPr>
              <a:stCxn id="61" idx="2"/>
              <a:endCxn id="31" idx="4"/>
            </p:cNvCxnSpPr>
            <p:nvPr/>
          </p:nvCxnSpPr>
          <p:spPr>
            <a:xfrm flipH="1">
              <a:off x="6243075" y="-5451"/>
              <a:ext cx="339600" cy="114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4" name="Google Shape;64;p50"/>
            <p:cNvCxnSpPr>
              <a:stCxn id="33" idx="2"/>
              <a:endCxn id="31" idx="6"/>
            </p:cNvCxnSpPr>
            <p:nvPr/>
          </p:nvCxnSpPr>
          <p:spPr>
            <a:xfrm flipH="1">
              <a:off x="6317717" y="517871"/>
              <a:ext cx="1357800" cy="698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5" name="Google Shape;65;p50"/>
            <p:cNvCxnSpPr>
              <a:stCxn id="33" idx="4"/>
            </p:cNvCxnSpPr>
            <p:nvPr/>
          </p:nvCxnSpPr>
          <p:spPr>
            <a:xfrm flipH="1" rot="10800000">
              <a:off x="7750213" y="54375"/>
              <a:ext cx="93600" cy="38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6" name="Google Shape;66;p50"/>
            <p:cNvCxnSpPr>
              <a:stCxn id="67" idx="3"/>
            </p:cNvCxnSpPr>
            <p:nvPr/>
          </p:nvCxnSpPr>
          <p:spPr>
            <a:xfrm rot="10800000">
              <a:off x="8652105" y="-11167"/>
              <a:ext cx="511500" cy="356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8" name="Google Shape;68;p50"/>
            <p:cNvCxnSpPr>
              <a:stCxn id="67" idx="2"/>
              <a:endCxn id="33" idx="6"/>
            </p:cNvCxnSpPr>
            <p:nvPr/>
          </p:nvCxnSpPr>
          <p:spPr>
            <a:xfrm flipH="1">
              <a:off x="7824888" y="424760"/>
              <a:ext cx="1305900" cy="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9" name="Google Shape;69;p50"/>
            <p:cNvCxnSpPr>
              <a:stCxn id="40" idx="4"/>
              <a:endCxn id="67" idx="0"/>
            </p:cNvCxnSpPr>
            <p:nvPr/>
          </p:nvCxnSpPr>
          <p:spPr>
            <a:xfrm rot="10800000">
              <a:off x="9242776" y="536777"/>
              <a:ext cx="63900" cy="97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" name="Google Shape;70;p50"/>
            <p:cNvCxnSpPr>
              <a:stCxn id="71" idx="3"/>
              <a:endCxn id="67" idx="7"/>
            </p:cNvCxnSpPr>
            <p:nvPr/>
          </p:nvCxnSpPr>
          <p:spPr>
            <a:xfrm rot="10800000">
              <a:off x="9322127" y="503860"/>
              <a:ext cx="1572900" cy="6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" name="Google Shape;72;p50"/>
            <p:cNvCxnSpPr>
              <a:stCxn id="71" idx="2"/>
              <a:endCxn id="40" idx="6"/>
            </p:cNvCxnSpPr>
            <p:nvPr/>
          </p:nvCxnSpPr>
          <p:spPr>
            <a:xfrm flipH="1">
              <a:off x="9418838" y="1237715"/>
              <a:ext cx="1459200" cy="39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3" name="Google Shape;73;p50"/>
            <p:cNvCxnSpPr>
              <a:stCxn id="71" idx="1"/>
              <a:endCxn id="42" idx="4"/>
            </p:cNvCxnSpPr>
            <p:nvPr/>
          </p:nvCxnSpPr>
          <p:spPr>
            <a:xfrm flipH="1">
              <a:off x="10349161" y="1309164"/>
              <a:ext cx="576300" cy="122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" name="Google Shape;74;p50"/>
            <p:cNvCxnSpPr>
              <a:stCxn id="75" idx="1"/>
              <a:endCxn id="42" idx="5"/>
            </p:cNvCxnSpPr>
            <p:nvPr/>
          </p:nvCxnSpPr>
          <p:spPr>
            <a:xfrm flipH="1">
              <a:off x="10402021" y="1774673"/>
              <a:ext cx="1757100" cy="77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" name="Google Shape;76;p50"/>
            <p:cNvCxnSpPr>
              <a:stCxn id="75" idx="0"/>
              <a:endCxn id="77" idx="4"/>
            </p:cNvCxnSpPr>
            <p:nvPr/>
          </p:nvCxnSpPr>
          <p:spPr>
            <a:xfrm flipH="1">
              <a:off x="11893390" y="1806534"/>
              <a:ext cx="313200" cy="95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" name="Google Shape;78;p50"/>
            <p:cNvCxnSpPr>
              <a:stCxn id="79" idx="7"/>
              <a:endCxn id="80" idx="1"/>
            </p:cNvCxnSpPr>
            <p:nvPr/>
          </p:nvCxnSpPr>
          <p:spPr>
            <a:xfrm rot="10800000">
              <a:off x="8117510" y="3321933"/>
              <a:ext cx="642600" cy="1106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" name="Google Shape;81;p50"/>
            <p:cNvCxnSpPr>
              <a:endCxn id="82" idx="6"/>
            </p:cNvCxnSpPr>
            <p:nvPr/>
          </p:nvCxnSpPr>
          <p:spPr>
            <a:xfrm rot="10800000">
              <a:off x="11941804" y="350882"/>
              <a:ext cx="294300" cy="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" name="Google Shape;83;p50"/>
            <p:cNvCxnSpPr>
              <a:stCxn id="79" idx="0"/>
              <a:endCxn id="38" idx="3"/>
            </p:cNvCxnSpPr>
            <p:nvPr/>
          </p:nvCxnSpPr>
          <p:spPr>
            <a:xfrm flipH="1" rot="10800000">
              <a:off x="8839337" y="3056316"/>
              <a:ext cx="575400" cy="133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" name="Google Shape;84;p50"/>
            <p:cNvCxnSpPr>
              <a:stCxn id="85" idx="0"/>
              <a:endCxn id="86" idx="0"/>
            </p:cNvCxnSpPr>
            <p:nvPr/>
          </p:nvCxnSpPr>
          <p:spPr>
            <a:xfrm rot="10800000">
              <a:off x="10593971" y="3434199"/>
              <a:ext cx="970200" cy="1116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7" name="Google Shape;87;p50"/>
            <p:cNvCxnSpPr>
              <a:stCxn id="85" idx="1"/>
              <a:endCxn id="77" idx="0"/>
            </p:cNvCxnSpPr>
            <p:nvPr/>
          </p:nvCxnSpPr>
          <p:spPr>
            <a:xfrm flipH="1" rot="10800000">
              <a:off x="11616989" y="2982977"/>
              <a:ext cx="228600" cy="1589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8" name="Google Shape;88;p50"/>
            <p:cNvCxnSpPr>
              <a:stCxn id="77" idx="2"/>
              <a:endCxn id="42" idx="6"/>
            </p:cNvCxnSpPr>
            <p:nvPr/>
          </p:nvCxnSpPr>
          <p:spPr>
            <a:xfrm rot="10800000">
              <a:off x="10423637" y="2605754"/>
              <a:ext cx="1336500" cy="24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9" name="Google Shape;89;p50"/>
            <p:cNvCxnSpPr>
              <a:stCxn id="75" idx="2"/>
              <a:endCxn id="71" idx="6"/>
            </p:cNvCxnSpPr>
            <p:nvPr/>
          </p:nvCxnSpPr>
          <p:spPr>
            <a:xfrm rot="10800000">
              <a:off x="11098085" y="1194779"/>
              <a:ext cx="1050000" cy="523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0" name="Google Shape;90;p50"/>
            <p:cNvCxnSpPr>
              <a:stCxn id="82" idx="1"/>
              <a:endCxn id="71" idx="5"/>
            </p:cNvCxnSpPr>
            <p:nvPr/>
          </p:nvCxnSpPr>
          <p:spPr>
            <a:xfrm flipH="1">
              <a:off x="11050633" y="430109"/>
              <a:ext cx="699900" cy="6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1" name="Google Shape;91;p50"/>
            <p:cNvCxnSpPr>
              <a:stCxn id="82" idx="3"/>
              <a:endCxn id="92" idx="1"/>
            </p:cNvCxnSpPr>
            <p:nvPr/>
          </p:nvCxnSpPr>
          <p:spPr>
            <a:xfrm rot="10800000">
              <a:off x="10480633" y="1655"/>
              <a:ext cx="126990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3" name="Google Shape;93;p50"/>
            <p:cNvCxnSpPr>
              <a:stCxn id="71" idx="4"/>
              <a:endCxn id="92" idx="2"/>
            </p:cNvCxnSpPr>
            <p:nvPr/>
          </p:nvCxnSpPr>
          <p:spPr>
            <a:xfrm rot="10800000">
              <a:off x="10368876" y="737"/>
              <a:ext cx="597600" cy="1105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4" name="Google Shape;94;p50"/>
            <p:cNvCxnSpPr>
              <a:stCxn id="67" idx="5"/>
              <a:endCxn id="92" idx="0"/>
            </p:cNvCxnSpPr>
            <p:nvPr/>
          </p:nvCxnSpPr>
          <p:spPr>
            <a:xfrm flipH="1" rot="10800000">
              <a:off x="9322059" y="-367"/>
              <a:ext cx="935100" cy="345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" name="Google Shape;95;p50"/>
            <p:cNvCxnSpPr>
              <a:stCxn id="82" idx="7"/>
              <a:endCxn id="75" idx="3"/>
            </p:cNvCxnSpPr>
            <p:nvPr/>
          </p:nvCxnSpPr>
          <p:spPr>
            <a:xfrm>
              <a:off x="11908987" y="430109"/>
              <a:ext cx="270900" cy="1241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" name="Google Shape;96;p50"/>
            <p:cNvCxnSpPr>
              <a:stCxn id="33" idx="7"/>
              <a:endCxn id="40" idx="3"/>
            </p:cNvCxnSpPr>
            <p:nvPr/>
          </p:nvCxnSpPr>
          <p:spPr>
            <a:xfrm>
              <a:off x="7803031" y="570689"/>
              <a:ext cx="1424400" cy="9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" name="Google Shape;97;p50"/>
            <p:cNvCxnSpPr>
              <a:endCxn id="82" idx="4"/>
            </p:cNvCxnSpPr>
            <p:nvPr/>
          </p:nvCxnSpPr>
          <p:spPr>
            <a:xfrm flipH="1">
              <a:off x="11829760" y="9038"/>
              <a:ext cx="14400" cy="22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0" name="Google Shape;10;p50"/>
            <p:cNvSpPr/>
            <p:nvPr/>
          </p:nvSpPr>
          <p:spPr>
            <a:xfrm flipH="1" rot="-9763470">
              <a:off x="3282465" y="2770682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50"/>
            <p:cNvSpPr/>
            <p:nvPr/>
          </p:nvSpPr>
          <p:spPr>
            <a:xfrm flipH="1" rot="10800000">
              <a:off x="2747608" y="1509248"/>
              <a:ext cx="236156" cy="236156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9;p50"/>
            <p:cNvSpPr/>
            <p:nvPr/>
          </p:nvSpPr>
          <p:spPr>
            <a:xfrm flipH="1" rot="10800000">
              <a:off x="1393233" y="1713758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50"/>
            <p:cNvSpPr/>
            <p:nvPr/>
          </p:nvSpPr>
          <p:spPr>
            <a:xfrm flipH="1" rot="10800000">
              <a:off x="1898758" y="683587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50"/>
            <p:cNvSpPr/>
            <p:nvPr/>
          </p:nvSpPr>
          <p:spPr>
            <a:xfrm flipH="1" rot="10800000">
              <a:off x="3677624" y="568516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50"/>
            <p:cNvSpPr/>
            <p:nvPr/>
          </p:nvSpPr>
          <p:spPr>
            <a:xfrm flipH="1" rot="10800000">
              <a:off x="5036983" y="880818"/>
              <a:ext cx="236156" cy="236156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50"/>
            <p:cNvSpPr/>
            <p:nvPr/>
          </p:nvSpPr>
          <p:spPr>
            <a:xfrm flipH="1" rot="10800000">
              <a:off x="6168345" y="1141694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50"/>
            <p:cNvSpPr/>
            <p:nvPr/>
          </p:nvSpPr>
          <p:spPr>
            <a:xfrm flipH="1" rot="10800000">
              <a:off x="6173566" y="2159704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50"/>
            <p:cNvSpPr/>
            <p:nvPr/>
          </p:nvSpPr>
          <p:spPr>
            <a:xfrm flipH="1" rot="10800000">
              <a:off x="7625759" y="1610137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50"/>
            <p:cNvSpPr/>
            <p:nvPr/>
          </p:nvSpPr>
          <p:spPr>
            <a:xfrm flipH="1" rot="10800000">
              <a:off x="7675517" y="443175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50"/>
            <p:cNvSpPr/>
            <p:nvPr/>
          </p:nvSpPr>
          <p:spPr>
            <a:xfrm flipH="1" rot="10800000">
              <a:off x="9130788" y="312716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50"/>
            <p:cNvSpPr/>
            <p:nvPr/>
          </p:nvSpPr>
          <p:spPr>
            <a:xfrm flipH="1" rot="10800000">
              <a:off x="11717716" y="238838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50"/>
            <p:cNvSpPr/>
            <p:nvPr/>
          </p:nvSpPr>
          <p:spPr>
            <a:xfrm flipH="1" rot="-10117832">
              <a:off x="12146619" y="1658608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50"/>
            <p:cNvSpPr/>
            <p:nvPr/>
          </p:nvSpPr>
          <p:spPr>
            <a:xfrm flipH="1" rot="-10061494">
              <a:off x="11757562" y="2761495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50"/>
            <p:cNvSpPr/>
            <p:nvPr/>
          </p:nvSpPr>
          <p:spPr>
            <a:xfrm flipH="1" rot="10135587">
              <a:off x="10875952" y="1104151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50"/>
            <p:cNvSpPr/>
            <p:nvPr/>
          </p:nvSpPr>
          <p:spPr>
            <a:xfrm flipH="1" rot="10800000">
              <a:off x="9194632" y="1515677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50"/>
            <p:cNvSpPr/>
            <p:nvPr/>
          </p:nvSpPr>
          <p:spPr>
            <a:xfrm flipH="1" rot="10800000">
              <a:off x="10274387" y="2531131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50"/>
            <p:cNvSpPr/>
            <p:nvPr/>
          </p:nvSpPr>
          <p:spPr>
            <a:xfrm flipH="1" rot="10800000">
              <a:off x="3780028" y="1301345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50"/>
            <p:cNvSpPr/>
            <p:nvPr/>
          </p:nvSpPr>
          <p:spPr>
            <a:xfrm flipH="1" rot="10800000">
              <a:off x="4938273" y="2119800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50"/>
            <p:cNvSpPr/>
            <p:nvPr/>
          </p:nvSpPr>
          <p:spPr>
            <a:xfrm flipH="1" rot="10800000">
              <a:off x="3888828" y="2078148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8" name="Google Shape;98;p50"/>
            <p:cNvCxnSpPr>
              <a:stCxn id="12" idx="2"/>
              <a:endCxn id="44" idx="7"/>
            </p:cNvCxnSpPr>
            <p:nvPr/>
          </p:nvCxnSpPr>
          <p:spPr>
            <a:xfrm rot="10800000">
              <a:off x="2949228" y="1710944"/>
              <a:ext cx="939600" cy="44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" name="Google Shape;99;p50"/>
            <p:cNvCxnSpPr>
              <a:stCxn id="9" idx="4"/>
              <a:endCxn id="48" idx="1"/>
            </p:cNvCxnSpPr>
            <p:nvPr/>
          </p:nvCxnSpPr>
          <p:spPr>
            <a:xfrm flipH="1" rot="10800000">
              <a:off x="1505277" y="811058"/>
              <a:ext cx="415500" cy="90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51" name="Google Shape;51;p50"/>
            <p:cNvSpPr/>
            <p:nvPr/>
          </p:nvSpPr>
          <p:spPr>
            <a:xfrm flipH="1" rot="10800000">
              <a:off x="435217" y="863669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0" name="Google Shape;100;p50"/>
            <p:cNvCxnSpPr>
              <a:stCxn id="51" idx="3"/>
            </p:cNvCxnSpPr>
            <p:nvPr/>
          </p:nvCxnSpPr>
          <p:spPr>
            <a:xfrm rot="10800000">
              <a:off x="14295" y="20947"/>
              <a:ext cx="442800" cy="864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" name="Google Shape;101;p50"/>
            <p:cNvCxnSpPr>
              <a:stCxn id="51" idx="2"/>
            </p:cNvCxnSpPr>
            <p:nvPr/>
          </p:nvCxnSpPr>
          <p:spPr>
            <a:xfrm rot="10800000">
              <a:off x="-27383" y="832165"/>
              <a:ext cx="462600" cy="106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2" name="Google Shape;102;p50"/>
            <p:cNvCxnSpPr>
              <a:stCxn id="51" idx="1"/>
            </p:cNvCxnSpPr>
            <p:nvPr/>
          </p:nvCxnSpPr>
          <p:spPr>
            <a:xfrm flipH="1">
              <a:off x="-27405" y="991183"/>
              <a:ext cx="484500" cy="496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3" name="Google Shape;103;p50"/>
            <p:cNvCxnSpPr>
              <a:endCxn id="9" idx="2"/>
            </p:cNvCxnSpPr>
            <p:nvPr/>
          </p:nvCxnSpPr>
          <p:spPr>
            <a:xfrm flipH="1" rot="10800000">
              <a:off x="42633" y="1825802"/>
              <a:ext cx="1350600" cy="17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61" name="Google Shape;61;p50"/>
            <p:cNvSpPr/>
            <p:nvPr/>
          </p:nvSpPr>
          <p:spPr>
            <a:xfrm flipH="1" rot="10800000">
              <a:off x="6507935" y="-75430"/>
              <a:ext cx="149392" cy="149392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50"/>
            <p:cNvSpPr/>
            <p:nvPr/>
          </p:nvSpPr>
          <p:spPr>
            <a:xfrm flipH="1" rot="10800000">
              <a:off x="10256792" y="-104349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4" name="Google Shape;104;p50"/>
            <p:cNvCxnSpPr>
              <a:stCxn id="61" idx="1"/>
              <a:endCxn id="33" idx="3"/>
            </p:cNvCxnSpPr>
            <p:nvPr/>
          </p:nvCxnSpPr>
          <p:spPr>
            <a:xfrm>
              <a:off x="6657219" y="-4759"/>
              <a:ext cx="1040100" cy="46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5" name="Google Shape;105;p50"/>
            <p:cNvCxnSpPr>
              <a:endCxn id="106" idx="1"/>
            </p:cNvCxnSpPr>
            <p:nvPr/>
          </p:nvCxnSpPr>
          <p:spPr>
            <a:xfrm flipH="1">
              <a:off x="11505573" y="5341001"/>
              <a:ext cx="674400" cy="396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7" name="Google Shape;107;p50"/>
            <p:cNvCxnSpPr>
              <a:endCxn id="85" idx="2"/>
            </p:cNvCxnSpPr>
            <p:nvPr/>
          </p:nvCxnSpPr>
          <p:spPr>
            <a:xfrm flipH="1">
              <a:off x="11638867" y="4354895"/>
              <a:ext cx="670200" cy="27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8" name="Google Shape;108;p50"/>
            <p:cNvCxnSpPr>
              <a:stCxn id="106" idx="0"/>
              <a:endCxn id="85" idx="4"/>
            </p:cNvCxnSpPr>
            <p:nvPr/>
          </p:nvCxnSpPr>
          <p:spPr>
            <a:xfrm flipH="1" rot="10800000">
              <a:off x="11422079" y="4700117"/>
              <a:ext cx="142200" cy="100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9" name="Google Shape;109;p50"/>
            <p:cNvCxnSpPr>
              <a:stCxn id="86" idx="2"/>
              <a:endCxn id="110" idx="1"/>
            </p:cNvCxnSpPr>
            <p:nvPr/>
          </p:nvCxnSpPr>
          <p:spPr>
            <a:xfrm>
              <a:off x="10451194" y="3503136"/>
              <a:ext cx="31500" cy="693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1" name="Google Shape;111;p50"/>
            <p:cNvCxnSpPr>
              <a:stCxn id="106" idx="7"/>
              <a:endCxn id="110" idx="3"/>
            </p:cNvCxnSpPr>
            <p:nvPr/>
          </p:nvCxnSpPr>
          <p:spPr>
            <a:xfrm rot="10800000">
              <a:off x="10482685" y="4354901"/>
              <a:ext cx="855900" cy="138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2" name="Google Shape;112;p50"/>
            <p:cNvCxnSpPr>
              <a:endCxn id="85" idx="3"/>
            </p:cNvCxnSpPr>
            <p:nvPr/>
          </p:nvCxnSpPr>
          <p:spPr>
            <a:xfrm rot="10800000">
              <a:off x="11616989" y="4678313"/>
              <a:ext cx="692400" cy="40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3" name="Google Shape;113;p50"/>
            <p:cNvCxnSpPr>
              <a:stCxn id="85" idx="6"/>
              <a:endCxn id="110" idx="2"/>
            </p:cNvCxnSpPr>
            <p:nvPr/>
          </p:nvCxnSpPr>
          <p:spPr>
            <a:xfrm rot="10800000">
              <a:off x="10515675" y="4275695"/>
              <a:ext cx="973800" cy="3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4" name="Google Shape;114;p50"/>
            <p:cNvCxnSpPr>
              <a:stCxn id="115" idx="0"/>
              <a:endCxn id="110" idx="4"/>
            </p:cNvCxnSpPr>
            <p:nvPr/>
          </p:nvCxnSpPr>
          <p:spPr>
            <a:xfrm flipH="1" rot="10800000">
              <a:off x="10334099" y="4387705"/>
              <a:ext cx="69600" cy="1141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6" name="Google Shape;116;p50"/>
            <p:cNvCxnSpPr>
              <a:stCxn id="117" idx="1"/>
              <a:endCxn id="110" idx="5"/>
            </p:cNvCxnSpPr>
            <p:nvPr/>
          </p:nvCxnSpPr>
          <p:spPr>
            <a:xfrm flipH="1" rot="10800000">
              <a:off x="8879745" y="4354952"/>
              <a:ext cx="1444500" cy="1303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8" name="Google Shape;118;p50"/>
            <p:cNvCxnSpPr>
              <a:stCxn id="117" idx="0"/>
              <a:endCxn id="79" idx="4"/>
            </p:cNvCxnSpPr>
            <p:nvPr/>
          </p:nvCxnSpPr>
          <p:spPr>
            <a:xfrm flipH="1" rot="10800000">
              <a:off x="8826927" y="4619274"/>
              <a:ext cx="123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9" name="Google Shape;119;p50"/>
            <p:cNvCxnSpPr>
              <a:stCxn id="79" idx="2"/>
              <a:endCxn id="110" idx="6"/>
            </p:cNvCxnSpPr>
            <p:nvPr/>
          </p:nvCxnSpPr>
          <p:spPr>
            <a:xfrm flipH="1" rot="10800000">
              <a:off x="8951381" y="4275660"/>
              <a:ext cx="1340100" cy="23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0" name="Google Shape;120;p50"/>
            <p:cNvCxnSpPr>
              <a:stCxn id="79" idx="7"/>
              <a:endCxn id="121" idx="2"/>
            </p:cNvCxnSpPr>
            <p:nvPr/>
          </p:nvCxnSpPr>
          <p:spPr>
            <a:xfrm rot="10800000">
              <a:off x="6683210" y="3221133"/>
              <a:ext cx="2076900" cy="1206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2" name="Google Shape;122;p50"/>
            <p:cNvCxnSpPr>
              <a:stCxn id="79" idx="6"/>
              <a:endCxn id="123" idx="2"/>
            </p:cNvCxnSpPr>
            <p:nvPr/>
          </p:nvCxnSpPr>
          <p:spPr>
            <a:xfrm flipH="1">
              <a:off x="7382393" y="4507260"/>
              <a:ext cx="1344900" cy="9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4" name="Google Shape;124;p50"/>
            <p:cNvCxnSpPr>
              <a:stCxn id="123" idx="7"/>
              <a:endCxn id="121" idx="3"/>
            </p:cNvCxnSpPr>
            <p:nvPr/>
          </p:nvCxnSpPr>
          <p:spPr>
            <a:xfrm rot="10800000">
              <a:off x="6661437" y="3274193"/>
              <a:ext cx="529800" cy="1248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5" name="Google Shape;125;p50"/>
            <p:cNvCxnSpPr>
              <a:stCxn id="38" idx="1"/>
              <a:endCxn id="110" idx="0"/>
            </p:cNvCxnSpPr>
            <p:nvPr/>
          </p:nvCxnSpPr>
          <p:spPr>
            <a:xfrm>
              <a:off x="9564537" y="3108409"/>
              <a:ext cx="839100" cy="105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6" name="Google Shape;126;p50"/>
            <p:cNvCxnSpPr>
              <a:endCxn id="106" idx="3"/>
            </p:cNvCxnSpPr>
            <p:nvPr/>
          </p:nvCxnSpPr>
          <p:spPr>
            <a:xfrm rot="10800000">
              <a:off x="11505573" y="5904589"/>
              <a:ext cx="674400" cy="327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7" name="Google Shape;127;p50"/>
            <p:cNvCxnSpPr>
              <a:stCxn id="115" idx="2"/>
              <a:endCxn id="106" idx="6"/>
            </p:cNvCxnSpPr>
            <p:nvPr/>
          </p:nvCxnSpPr>
          <p:spPr>
            <a:xfrm>
              <a:off x="10408795" y="5603601"/>
              <a:ext cx="895200" cy="217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8" name="Google Shape;128;p50"/>
            <p:cNvCxnSpPr>
              <a:stCxn id="129" idx="0"/>
              <a:endCxn id="106" idx="5"/>
            </p:cNvCxnSpPr>
            <p:nvPr/>
          </p:nvCxnSpPr>
          <p:spPr>
            <a:xfrm flipH="1" rot="10800000">
              <a:off x="10069009" y="5904535"/>
              <a:ext cx="1269600" cy="92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0" name="Google Shape;130;p50"/>
            <p:cNvCxnSpPr>
              <a:endCxn id="106" idx="4"/>
            </p:cNvCxnSpPr>
            <p:nvPr/>
          </p:nvCxnSpPr>
          <p:spPr>
            <a:xfrm rot="10800000">
              <a:off x="11422079" y="5939173"/>
              <a:ext cx="272100" cy="91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1" name="Google Shape;131;p50"/>
            <p:cNvCxnSpPr>
              <a:stCxn id="129" idx="2"/>
              <a:endCxn id="115" idx="4"/>
            </p:cNvCxnSpPr>
            <p:nvPr/>
          </p:nvCxnSpPr>
          <p:spPr>
            <a:xfrm flipH="1" rot="10800000">
              <a:off x="9994465" y="5678242"/>
              <a:ext cx="339600" cy="114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2" name="Google Shape;132;p50"/>
            <p:cNvCxnSpPr>
              <a:stCxn id="117" idx="2"/>
              <a:endCxn id="115" idx="6"/>
            </p:cNvCxnSpPr>
            <p:nvPr/>
          </p:nvCxnSpPr>
          <p:spPr>
            <a:xfrm flipH="1" rot="10800000">
              <a:off x="8901623" y="5603570"/>
              <a:ext cx="1357800" cy="108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3" name="Google Shape;133;p50"/>
            <p:cNvCxnSpPr>
              <a:stCxn id="117" idx="4"/>
            </p:cNvCxnSpPr>
            <p:nvPr/>
          </p:nvCxnSpPr>
          <p:spPr>
            <a:xfrm flipH="1">
              <a:off x="8785527" y="5786266"/>
              <a:ext cx="41400" cy="1042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4" name="Google Shape;134;p50"/>
            <p:cNvCxnSpPr>
              <a:stCxn id="135" idx="3"/>
            </p:cNvCxnSpPr>
            <p:nvPr/>
          </p:nvCxnSpPr>
          <p:spPr>
            <a:xfrm>
              <a:off x="7413535" y="5883908"/>
              <a:ext cx="565500" cy="95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6" name="Google Shape;136;p50"/>
            <p:cNvCxnSpPr>
              <a:stCxn id="135" idx="2"/>
              <a:endCxn id="117" idx="6"/>
            </p:cNvCxnSpPr>
            <p:nvPr/>
          </p:nvCxnSpPr>
          <p:spPr>
            <a:xfrm flipH="1" rot="10800000">
              <a:off x="7446352" y="5711681"/>
              <a:ext cx="1305900" cy="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7" name="Google Shape;137;p50"/>
            <p:cNvCxnSpPr>
              <a:stCxn id="123" idx="4"/>
              <a:endCxn id="135" idx="0"/>
            </p:cNvCxnSpPr>
            <p:nvPr/>
          </p:nvCxnSpPr>
          <p:spPr>
            <a:xfrm>
              <a:off x="7270464" y="4713764"/>
              <a:ext cx="63900" cy="97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8" name="Google Shape;138;p50"/>
            <p:cNvCxnSpPr>
              <a:stCxn id="139" idx="3"/>
              <a:endCxn id="135" idx="7"/>
            </p:cNvCxnSpPr>
            <p:nvPr/>
          </p:nvCxnSpPr>
          <p:spPr>
            <a:xfrm>
              <a:off x="5682113" y="5075781"/>
              <a:ext cx="1572900" cy="6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0" name="Google Shape;140;p50"/>
            <p:cNvCxnSpPr>
              <a:stCxn id="139" idx="2"/>
              <a:endCxn id="123" idx="6"/>
            </p:cNvCxnSpPr>
            <p:nvPr/>
          </p:nvCxnSpPr>
          <p:spPr>
            <a:xfrm flipH="1" rot="10800000">
              <a:off x="5699102" y="4601726"/>
              <a:ext cx="1459200" cy="39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1" name="Google Shape;141;p50"/>
            <p:cNvCxnSpPr>
              <a:stCxn id="139" idx="1"/>
              <a:endCxn id="121" idx="4"/>
            </p:cNvCxnSpPr>
            <p:nvPr/>
          </p:nvCxnSpPr>
          <p:spPr>
            <a:xfrm flipH="1" rot="10800000">
              <a:off x="5651679" y="3295777"/>
              <a:ext cx="957000" cy="162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2" name="Google Shape;142;p50"/>
            <p:cNvCxnSpPr>
              <a:stCxn id="143" idx="1"/>
              <a:endCxn id="121" idx="5"/>
            </p:cNvCxnSpPr>
            <p:nvPr/>
          </p:nvCxnSpPr>
          <p:spPr>
            <a:xfrm flipH="1" rot="10800000">
              <a:off x="4477836" y="3274186"/>
              <a:ext cx="2077800" cy="177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4" name="Google Shape;144;p50"/>
            <p:cNvCxnSpPr>
              <a:stCxn id="143" idx="0"/>
              <a:endCxn id="145" idx="4"/>
            </p:cNvCxnSpPr>
            <p:nvPr/>
          </p:nvCxnSpPr>
          <p:spPr>
            <a:xfrm flipH="1" rot="10800000">
              <a:off x="4430367" y="4043325"/>
              <a:ext cx="58500" cy="971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6" name="Google Shape;146;p50"/>
            <p:cNvCxnSpPr>
              <a:stCxn id="147" idx="0"/>
              <a:endCxn id="148" idx="4"/>
            </p:cNvCxnSpPr>
            <p:nvPr/>
          </p:nvCxnSpPr>
          <p:spPr>
            <a:xfrm flipH="1" rot="10800000">
              <a:off x="2274960" y="3873332"/>
              <a:ext cx="236100" cy="1154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9" name="Google Shape;149;p50"/>
            <p:cNvCxnSpPr>
              <a:stCxn id="150" idx="7"/>
              <a:endCxn id="148" idx="5"/>
            </p:cNvCxnSpPr>
            <p:nvPr/>
          </p:nvCxnSpPr>
          <p:spPr>
            <a:xfrm flipH="1" rot="10800000">
              <a:off x="1153506" y="3840629"/>
              <a:ext cx="1278300" cy="716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1" name="Google Shape;151;p50"/>
            <p:cNvCxnSpPr>
              <a:endCxn id="147" idx="6"/>
            </p:cNvCxnSpPr>
            <p:nvPr/>
          </p:nvCxnSpPr>
          <p:spPr>
            <a:xfrm flipH="1" rot="10800000">
              <a:off x="1109316" y="5139476"/>
              <a:ext cx="1053600" cy="42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2" name="Google Shape;152;p50"/>
            <p:cNvCxnSpPr>
              <a:stCxn id="153" idx="5"/>
              <a:endCxn id="154" idx="6"/>
            </p:cNvCxnSpPr>
            <p:nvPr/>
          </p:nvCxnSpPr>
          <p:spPr>
            <a:xfrm>
              <a:off x="1094332" y="5702233"/>
              <a:ext cx="1771500" cy="47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5" name="Google Shape;155;p50"/>
            <p:cNvCxnSpPr>
              <a:endCxn id="154" idx="4"/>
            </p:cNvCxnSpPr>
            <p:nvPr/>
          </p:nvCxnSpPr>
          <p:spPr>
            <a:xfrm flipH="1" rot="10800000">
              <a:off x="2739152" y="6254482"/>
              <a:ext cx="201300" cy="54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6" name="Google Shape;156;p50"/>
            <p:cNvCxnSpPr>
              <a:stCxn id="154" idx="3"/>
            </p:cNvCxnSpPr>
            <p:nvPr/>
          </p:nvCxnSpPr>
          <p:spPr>
            <a:xfrm>
              <a:off x="2993270" y="6232604"/>
              <a:ext cx="836400" cy="565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7" name="Google Shape;157;p50"/>
            <p:cNvCxnSpPr>
              <a:stCxn id="154" idx="3"/>
              <a:endCxn id="158" idx="6"/>
            </p:cNvCxnSpPr>
            <p:nvPr/>
          </p:nvCxnSpPr>
          <p:spPr>
            <a:xfrm flipH="1" rot="10800000">
              <a:off x="2993270" y="6187904"/>
              <a:ext cx="1497000" cy="44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9" name="Google Shape;159;p50"/>
            <p:cNvCxnSpPr>
              <a:stCxn id="154" idx="1"/>
              <a:endCxn id="143" idx="5"/>
            </p:cNvCxnSpPr>
            <p:nvPr/>
          </p:nvCxnSpPr>
          <p:spPr>
            <a:xfrm flipH="1" rot="10800000">
              <a:off x="2993270" y="5129768"/>
              <a:ext cx="1360200" cy="99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0" name="Google Shape;160;p50"/>
            <p:cNvCxnSpPr>
              <a:stCxn id="147" idx="2"/>
              <a:endCxn id="143" idx="6"/>
            </p:cNvCxnSpPr>
            <p:nvPr/>
          </p:nvCxnSpPr>
          <p:spPr>
            <a:xfrm flipH="1" rot="10800000">
              <a:off x="2387004" y="5073476"/>
              <a:ext cx="1955400" cy="6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1" name="Google Shape;161;p50"/>
            <p:cNvCxnSpPr>
              <a:stCxn id="148" idx="3"/>
              <a:endCxn id="143" idx="7"/>
            </p:cNvCxnSpPr>
            <p:nvPr/>
          </p:nvCxnSpPr>
          <p:spPr>
            <a:xfrm>
              <a:off x="2590343" y="3840664"/>
              <a:ext cx="1783800" cy="1185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2" name="Google Shape;162;p50"/>
            <p:cNvCxnSpPr>
              <a:stCxn id="148" idx="2"/>
              <a:endCxn id="145" idx="6"/>
            </p:cNvCxnSpPr>
            <p:nvPr/>
          </p:nvCxnSpPr>
          <p:spPr>
            <a:xfrm>
              <a:off x="2623160" y="3761437"/>
              <a:ext cx="1780200" cy="148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3" name="Google Shape;163;p50"/>
            <p:cNvCxnSpPr>
              <a:stCxn id="145" idx="1"/>
              <a:endCxn id="121" idx="6"/>
            </p:cNvCxnSpPr>
            <p:nvPr/>
          </p:nvCxnSpPr>
          <p:spPr>
            <a:xfrm flipH="1" rot="10800000">
              <a:off x="4607055" y="3221245"/>
              <a:ext cx="1926900" cy="652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4" name="Google Shape;164;p50"/>
            <p:cNvCxnSpPr>
              <a:stCxn id="143" idx="2"/>
              <a:endCxn id="139" idx="6"/>
            </p:cNvCxnSpPr>
            <p:nvPr/>
          </p:nvCxnSpPr>
          <p:spPr>
            <a:xfrm flipH="1" rot="10800000">
              <a:off x="4488872" y="5034880"/>
              <a:ext cx="990300" cy="68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5" name="Google Shape;165;p50"/>
            <p:cNvCxnSpPr>
              <a:stCxn id="158" idx="1"/>
              <a:endCxn id="139" idx="5"/>
            </p:cNvCxnSpPr>
            <p:nvPr/>
          </p:nvCxnSpPr>
          <p:spPr>
            <a:xfrm flipH="1" rot="10800000">
              <a:off x="4681461" y="5106273"/>
              <a:ext cx="845100" cy="1002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6" name="Google Shape;166;p50"/>
            <p:cNvCxnSpPr>
              <a:stCxn id="158" idx="3"/>
              <a:endCxn id="167" idx="1"/>
            </p:cNvCxnSpPr>
            <p:nvPr/>
          </p:nvCxnSpPr>
          <p:spPr>
            <a:xfrm>
              <a:off x="4681461" y="6267027"/>
              <a:ext cx="1470300" cy="56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8" name="Google Shape;168;p50"/>
            <p:cNvCxnSpPr>
              <a:stCxn id="139" idx="4"/>
              <a:endCxn id="167" idx="2"/>
            </p:cNvCxnSpPr>
            <p:nvPr/>
          </p:nvCxnSpPr>
          <p:spPr>
            <a:xfrm>
              <a:off x="5610664" y="5123204"/>
              <a:ext cx="652800" cy="171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9" name="Google Shape;169;p50"/>
            <p:cNvCxnSpPr>
              <a:stCxn id="135" idx="5"/>
              <a:endCxn id="167" idx="0"/>
            </p:cNvCxnSpPr>
            <p:nvPr/>
          </p:nvCxnSpPr>
          <p:spPr>
            <a:xfrm flipH="1">
              <a:off x="6375481" y="5883908"/>
              <a:ext cx="879600" cy="953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0" name="Google Shape;170;p50"/>
            <p:cNvCxnSpPr>
              <a:stCxn id="158" idx="7"/>
              <a:endCxn id="143" idx="3"/>
            </p:cNvCxnSpPr>
            <p:nvPr/>
          </p:nvCxnSpPr>
          <p:spPr>
            <a:xfrm rot="10800000">
              <a:off x="4457007" y="5150373"/>
              <a:ext cx="66000" cy="95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1" name="Google Shape;171;p50"/>
            <p:cNvCxnSpPr>
              <a:stCxn id="117" idx="7"/>
              <a:endCxn id="123" idx="3"/>
            </p:cNvCxnSpPr>
            <p:nvPr/>
          </p:nvCxnSpPr>
          <p:spPr>
            <a:xfrm rot="10800000">
              <a:off x="7349709" y="4681052"/>
              <a:ext cx="1424400" cy="9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2" name="Google Shape;172;p50"/>
            <p:cNvCxnSpPr>
              <a:endCxn id="158" idx="4"/>
            </p:cNvCxnSpPr>
            <p:nvPr/>
          </p:nvCxnSpPr>
          <p:spPr>
            <a:xfrm flipH="1" rot="10800000">
              <a:off x="4489134" y="6299844"/>
              <a:ext cx="113100" cy="54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3" name="Google Shape;173;p50"/>
            <p:cNvCxnSpPr>
              <a:stCxn id="154" idx="7"/>
              <a:endCxn id="147" idx="4"/>
            </p:cNvCxnSpPr>
            <p:nvPr/>
          </p:nvCxnSpPr>
          <p:spPr>
            <a:xfrm rot="10800000">
              <a:off x="2275034" y="5251568"/>
              <a:ext cx="612600" cy="87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06" name="Google Shape;106;p50"/>
            <p:cNvSpPr/>
            <p:nvPr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50"/>
            <p:cNvSpPr/>
            <p:nvPr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50"/>
            <p:cNvSpPr/>
            <p:nvPr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50"/>
            <p:cNvSpPr/>
            <p:nvPr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50"/>
            <p:cNvSpPr/>
            <p:nvPr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50"/>
            <p:cNvSpPr/>
            <p:nvPr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50"/>
            <p:cNvSpPr/>
            <p:nvPr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50"/>
            <p:cNvSpPr/>
            <p:nvPr/>
          </p:nvSpPr>
          <p:spPr>
            <a:xfrm flipH="1" rot="682168">
              <a:off x="4340946" y="5013559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50"/>
            <p:cNvSpPr/>
            <p:nvPr/>
          </p:nvSpPr>
          <p:spPr>
            <a:xfrm flipH="1" rot="738506">
              <a:off x="4400716" y="3821918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50"/>
            <p:cNvSpPr/>
            <p:nvPr/>
          </p:nvSpPr>
          <p:spPr>
            <a:xfrm flipH="1" rot="-664413">
              <a:off x="5477100" y="4901202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50"/>
            <p:cNvSpPr/>
            <p:nvPr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50"/>
            <p:cNvSpPr/>
            <p:nvPr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50"/>
            <p:cNvSpPr/>
            <p:nvPr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50"/>
            <p:cNvSpPr/>
            <p:nvPr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50"/>
            <p:cNvSpPr/>
            <p:nvPr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50"/>
            <p:cNvSpPr/>
            <p:nvPr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50"/>
            <p:cNvSpPr/>
            <p:nvPr/>
          </p:nvSpPr>
          <p:spPr>
            <a:xfrm flipH="1">
              <a:off x="9919813" y="6746029"/>
              <a:ext cx="149392" cy="149392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50"/>
            <p:cNvSpPr/>
            <p:nvPr/>
          </p:nvSpPr>
          <p:spPr>
            <a:xfrm flipH="1">
              <a:off x="6151551" y="6717004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74" name="Google Shape;174;p50"/>
            <p:cNvCxnSpPr>
              <a:stCxn id="129" idx="1"/>
              <a:endCxn id="117" idx="3"/>
            </p:cNvCxnSpPr>
            <p:nvPr/>
          </p:nvCxnSpPr>
          <p:spPr>
            <a:xfrm rot="10800000">
              <a:off x="8879821" y="5764250"/>
              <a:ext cx="1040100" cy="106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5" name="Google Shape;175;p50"/>
            <p:cNvCxnSpPr>
              <a:stCxn id="176" idx="6"/>
              <a:endCxn id="148" idx="6"/>
            </p:cNvCxnSpPr>
            <p:nvPr/>
          </p:nvCxnSpPr>
          <p:spPr>
            <a:xfrm>
              <a:off x="1249806" y="3691601"/>
              <a:ext cx="1149300" cy="69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7" name="Google Shape;177;p50"/>
            <p:cNvCxnSpPr>
              <a:stCxn id="178" idx="4"/>
              <a:endCxn id="150" idx="1"/>
            </p:cNvCxnSpPr>
            <p:nvPr/>
          </p:nvCxnSpPr>
          <p:spPr>
            <a:xfrm>
              <a:off x="181389" y="3694736"/>
              <a:ext cx="833400" cy="862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9" name="Google Shape;179;p50"/>
            <p:cNvCxnSpPr>
              <a:stCxn id="150" idx="4"/>
              <a:endCxn id="153" idx="0"/>
            </p:cNvCxnSpPr>
            <p:nvPr/>
          </p:nvCxnSpPr>
          <p:spPr>
            <a:xfrm flipH="1">
              <a:off x="990217" y="4724846"/>
              <a:ext cx="93900" cy="72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0" name="Google Shape;180;p50"/>
            <p:cNvCxnSpPr>
              <a:stCxn id="181" idx="3"/>
            </p:cNvCxnSpPr>
            <p:nvPr/>
          </p:nvCxnSpPr>
          <p:spPr>
            <a:xfrm flipH="1">
              <a:off x="994423" y="6664731"/>
              <a:ext cx="195300" cy="193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2" name="Google Shape;182;p50"/>
            <p:cNvCxnSpPr>
              <a:stCxn id="181" idx="0"/>
              <a:endCxn id="153" idx="4"/>
            </p:cNvCxnSpPr>
            <p:nvPr/>
          </p:nvCxnSpPr>
          <p:spPr>
            <a:xfrm rot="10800000">
              <a:off x="990205" y="5745355"/>
              <a:ext cx="303600" cy="668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3" name="Google Shape;183;p50"/>
            <p:cNvCxnSpPr>
              <a:stCxn id="184" idx="1"/>
              <a:endCxn id="178" idx="3"/>
            </p:cNvCxnSpPr>
            <p:nvPr/>
          </p:nvCxnSpPr>
          <p:spPr>
            <a:xfrm flipH="1" rot="10800000">
              <a:off x="7025" y="3684606"/>
              <a:ext cx="62100" cy="103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5" name="Google Shape;185;p50"/>
            <p:cNvCxnSpPr>
              <a:stCxn id="153" idx="2"/>
              <a:endCxn id="184" idx="0"/>
            </p:cNvCxnSpPr>
            <p:nvPr/>
          </p:nvCxnSpPr>
          <p:spPr>
            <a:xfrm rot="10800000">
              <a:off x="4856" y="4947751"/>
              <a:ext cx="838200" cy="650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6" name="Google Shape;186;p50"/>
            <p:cNvCxnSpPr>
              <a:stCxn id="181" idx="1"/>
            </p:cNvCxnSpPr>
            <p:nvPr/>
          </p:nvCxnSpPr>
          <p:spPr>
            <a:xfrm flipH="1">
              <a:off x="-77" y="6456567"/>
              <a:ext cx="1189800" cy="19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7" name="Google Shape;187;p50"/>
            <p:cNvCxnSpPr>
              <a:stCxn id="148" idx="1"/>
              <a:endCxn id="10" idx="0"/>
            </p:cNvCxnSpPr>
            <p:nvPr/>
          </p:nvCxnSpPr>
          <p:spPr>
            <a:xfrm flipH="1" rot="10800000">
              <a:off x="2590343" y="2989810"/>
              <a:ext cx="771000" cy="692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8" name="Google Shape;188;p50"/>
            <p:cNvCxnSpPr>
              <a:stCxn id="189" idx="6"/>
              <a:endCxn id="190" idx="2"/>
            </p:cNvCxnSpPr>
            <p:nvPr/>
          </p:nvCxnSpPr>
          <p:spPr>
            <a:xfrm>
              <a:off x="683818" y="2689233"/>
              <a:ext cx="1046700" cy="261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1" name="Google Shape;191;p50"/>
            <p:cNvCxnSpPr>
              <a:stCxn id="178" idx="7"/>
              <a:endCxn id="189" idx="3"/>
            </p:cNvCxnSpPr>
            <p:nvPr/>
          </p:nvCxnSpPr>
          <p:spPr>
            <a:xfrm flipH="1" rot="10800000">
              <a:off x="206155" y="2793287"/>
              <a:ext cx="226500" cy="63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2" name="Google Shape;192;p50"/>
            <p:cNvCxnSpPr>
              <a:stCxn id="178" idx="5"/>
              <a:endCxn id="176" idx="2"/>
            </p:cNvCxnSpPr>
            <p:nvPr/>
          </p:nvCxnSpPr>
          <p:spPr>
            <a:xfrm>
              <a:off x="267972" y="3622660"/>
              <a:ext cx="785700" cy="69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3" name="Google Shape;193;p50"/>
            <p:cNvCxnSpPr>
              <a:stCxn id="190" idx="3"/>
              <a:endCxn id="176" idx="7"/>
            </p:cNvCxnSpPr>
            <p:nvPr/>
          </p:nvCxnSpPr>
          <p:spPr>
            <a:xfrm flipH="1">
              <a:off x="1221044" y="3059892"/>
              <a:ext cx="555000" cy="562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4" name="Google Shape;194;p50"/>
            <p:cNvCxnSpPr>
              <a:stCxn id="176" idx="4"/>
              <a:endCxn id="150" idx="0"/>
            </p:cNvCxnSpPr>
            <p:nvPr/>
          </p:nvCxnSpPr>
          <p:spPr>
            <a:xfrm flipH="1">
              <a:off x="1084176" y="3789730"/>
              <a:ext cx="67500" cy="73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5" name="Google Shape;195;p50"/>
            <p:cNvCxnSpPr>
              <a:stCxn id="154" idx="2"/>
              <a:endCxn id="181" idx="2"/>
            </p:cNvCxnSpPr>
            <p:nvPr/>
          </p:nvCxnSpPr>
          <p:spPr>
            <a:xfrm flipH="1">
              <a:off x="1146748" y="6179786"/>
              <a:ext cx="1868400" cy="381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6" name="Google Shape;196;p50"/>
            <p:cNvCxnSpPr>
              <a:endCxn id="181" idx="5"/>
            </p:cNvCxnSpPr>
            <p:nvPr/>
          </p:nvCxnSpPr>
          <p:spPr>
            <a:xfrm rot="10800000">
              <a:off x="1397887" y="6664731"/>
              <a:ext cx="704100" cy="276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78" name="Google Shape;178;p50"/>
            <p:cNvSpPr/>
            <p:nvPr/>
          </p:nvSpPr>
          <p:spPr>
            <a:xfrm rot="-1036530">
              <a:off x="-9517" y="3406988"/>
              <a:ext cx="294388" cy="2943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50"/>
            <p:cNvSpPr/>
            <p:nvPr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50"/>
            <p:cNvSpPr/>
            <p:nvPr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50"/>
            <p:cNvSpPr/>
            <p:nvPr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50"/>
            <p:cNvSpPr/>
            <p:nvPr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50"/>
            <p:cNvSpPr/>
            <p:nvPr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50"/>
            <p:cNvSpPr/>
            <p:nvPr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7" name="Google Shape;197;p50"/>
            <p:cNvCxnSpPr>
              <a:stCxn id="150" idx="3"/>
            </p:cNvCxnSpPr>
            <p:nvPr/>
          </p:nvCxnSpPr>
          <p:spPr>
            <a:xfrm flipH="1">
              <a:off x="125229" y="4696105"/>
              <a:ext cx="889500" cy="16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8" name="Google Shape;198;p50"/>
            <p:cNvCxnSpPr>
              <a:stCxn id="189" idx="4"/>
              <a:endCxn id="176" idx="1"/>
            </p:cNvCxnSpPr>
            <p:nvPr/>
          </p:nvCxnSpPr>
          <p:spPr>
            <a:xfrm>
              <a:off x="536624" y="2836427"/>
              <a:ext cx="545700" cy="785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2" name="Google Shape;22;p50"/>
            <p:cNvSpPr/>
            <p:nvPr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9" name="Google Shape;199;p50"/>
            <p:cNvCxnSpPr>
              <a:stCxn id="22" idx="3"/>
              <a:endCxn id="145" idx="0"/>
            </p:cNvCxnSpPr>
            <p:nvPr/>
          </p:nvCxnSpPr>
          <p:spPr>
            <a:xfrm flipH="1">
              <a:off x="4536598" y="3042498"/>
              <a:ext cx="464700" cy="782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0" name="Google Shape;200;p50"/>
            <p:cNvCxnSpPr>
              <a:stCxn id="22" idx="2"/>
              <a:endCxn id="10" idx="6"/>
            </p:cNvCxnSpPr>
            <p:nvPr/>
          </p:nvCxnSpPr>
          <p:spPr>
            <a:xfrm rot="10800000">
              <a:off x="3501357" y="2916110"/>
              <a:ext cx="1471200" cy="57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1" name="Google Shape;201;p50"/>
            <p:cNvCxnSpPr>
              <a:stCxn id="189" idx="7"/>
              <a:endCxn id="9" idx="1"/>
            </p:cNvCxnSpPr>
            <p:nvPr/>
          </p:nvCxnSpPr>
          <p:spPr>
            <a:xfrm flipH="1" rot="10800000">
              <a:off x="640706" y="1905051"/>
              <a:ext cx="785400" cy="680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2" name="Google Shape;202;p50"/>
            <p:cNvCxnSpPr>
              <a:endCxn id="189" idx="1"/>
            </p:cNvCxnSpPr>
            <p:nvPr/>
          </p:nvCxnSpPr>
          <p:spPr>
            <a:xfrm>
              <a:off x="-60658" y="2344851"/>
              <a:ext cx="493200" cy="240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84" name="Google Shape;184;p50"/>
            <p:cNvSpPr/>
            <p:nvPr/>
          </p:nvSpPr>
          <p:spPr>
            <a:xfrm flipH="1" rot="5400000">
              <a:off x="-98982" y="4723943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3" name="Google Shape;203;p50"/>
            <p:cNvCxnSpPr>
              <a:stCxn id="153" idx="3"/>
            </p:cNvCxnSpPr>
            <p:nvPr/>
          </p:nvCxnSpPr>
          <p:spPr>
            <a:xfrm flipH="1">
              <a:off x="-32" y="5702233"/>
              <a:ext cx="886200" cy="564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4" name="Google Shape;204;p50"/>
            <p:cNvCxnSpPr>
              <a:stCxn id="190" idx="6"/>
              <a:endCxn id="10" idx="1"/>
            </p:cNvCxnSpPr>
            <p:nvPr/>
          </p:nvCxnSpPr>
          <p:spPr>
            <a:xfrm flipH="1" rot="10800000">
              <a:off x="2040852" y="2934905"/>
              <a:ext cx="1254600" cy="15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5" name="Google Shape;205;p50"/>
            <p:cNvCxnSpPr>
              <a:stCxn id="190" idx="5"/>
              <a:endCxn id="148" idx="0"/>
            </p:cNvCxnSpPr>
            <p:nvPr/>
          </p:nvCxnSpPr>
          <p:spPr>
            <a:xfrm>
              <a:off x="1995418" y="3059892"/>
              <a:ext cx="515700" cy="58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6" name="Google Shape;206;p50"/>
            <p:cNvCxnSpPr>
              <a:stCxn id="9" idx="0"/>
              <a:endCxn id="190" idx="0"/>
            </p:cNvCxnSpPr>
            <p:nvPr/>
          </p:nvCxnSpPr>
          <p:spPr>
            <a:xfrm>
              <a:off x="1505277" y="1937846"/>
              <a:ext cx="380400" cy="857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7" name="Google Shape;207;p50"/>
            <p:cNvCxnSpPr>
              <a:stCxn id="150" idx="5"/>
              <a:endCxn id="147" idx="7"/>
            </p:cNvCxnSpPr>
            <p:nvPr/>
          </p:nvCxnSpPr>
          <p:spPr>
            <a:xfrm>
              <a:off x="1153506" y="4696105"/>
              <a:ext cx="1042200" cy="364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8" name="Google Shape;208;p50"/>
            <p:cNvCxnSpPr>
              <a:stCxn id="145" idx="7"/>
              <a:endCxn id="10" idx="7"/>
            </p:cNvCxnSpPr>
            <p:nvPr/>
          </p:nvCxnSpPr>
          <p:spPr>
            <a:xfrm rot="10800000">
              <a:off x="3446643" y="2981967"/>
              <a:ext cx="1005600" cy="85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9" name="Google Shape;209;p50"/>
            <p:cNvCxnSpPr>
              <a:stCxn id="18" idx="7"/>
              <a:endCxn id="22" idx="0"/>
            </p:cNvCxnSpPr>
            <p:nvPr/>
          </p:nvCxnSpPr>
          <p:spPr>
            <a:xfrm>
              <a:off x="5065787" y="2247314"/>
              <a:ext cx="4800" cy="62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0" name="Google Shape;210;p50"/>
            <p:cNvCxnSpPr>
              <a:stCxn id="121" idx="7"/>
              <a:endCxn id="23" idx="0"/>
            </p:cNvCxnSpPr>
            <p:nvPr/>
          </p:nvCxnSpPr>
          <p:spPr>
            <a:xfrm rot="10800000">
              <a:off x="6285712" y="2383908"/>
              <a:ext cx="270000" cy="78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1" name="Google Shape;211;p50"/>
            <p:cNvCxnSpPr>
              <a:stCxn id="121" idx="6"/>
              <a:endCxn id="22" idx="5"/>
            </p:cNvCxnSpPr>
            <p:nvPr/>
          </p:nvCxnSpPr>
          <p:spPr>
            <a:xfrm rot="10800000">
              <a:off x="5140034" y="3042426"/>
              <a:ext cx="1393800" cy="17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2" name="Google Shape;212;p50"/>
            <p:cNvCxnSpPr>
              <a:stCxn id="35" idx="0"/>
              <a:endCxn id="121" idx="1"/>
            </p:cNvCxnSpPr>
            <p:nvPr/>
          </p:nvCxnSpPr>
          <p:spPr>
            <a:xfrm flipH="1">
              <a:off x="6661403" y="1834225"/>
              <a:ext cx="1076400" cy="1334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3" name="Google Shape;213;p50"/>
            <p:cNvCxnSpPr>
              <a:stCxn id="38" idx="0"/>
              <a:endCxn id="86" idx="4"/>
            </p:cNvCxnSpPr>
            <p:nvPr/>
          </p:nvCxnSpPr>
          <p:spPr>
            <a:xfrm>
              <a:off x="9621563" y="3044363"/>
              <a:ext cx="760500" cy="316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4" name="Google Shape;214;p50"/>
            <p:cNvCxnSpPr>
              <a:stCxn id="42" idx="0"/>
              <a:endCxn id="86" idx="5"/>
            </p:cNvCxnSpPr>
            <p:nvPr/>
          </p:nvCxnSpPr>
          <p:spPr>
            <a:xfrm>
              <a:off x="10349083" y="2680523"/>
              <a:ext cx="90000" cy="615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5" name="Google Shape;215;p50"/>
            <p:cNvCxnSpPr>
              <a:stCxn id="40" idx="0"/>
              <a:endCxn id="38" idx="6"/>
            </p:cNvCxnSpPr>
            <p:nvPr/>
          </p:nvCxnSpPr>
          <p:spPr>
            <a:xfrm>
              <a:off x="9306676" y="1739765"/>
              <a:ext cx="246000" cy="116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6" name="Google Shape;216;p50"/>
            <p:cNvCxnSpPr>
              <a:stCxn id="121" idx="1"/>
              <a:endCxn id="80" idx="5"/>
            </p:cNvCxnSpPr>
            <p:nvPr/>
          </p:nvCxnSpPr>
          <p:spPr>
            <a:xfrm>
              <a:off x="6661348" y="3168408"/>
              <a:ext cx="1391100" cy="1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7" name="Google Shape;217;p50"/>
            <p:cNvCxnSpPr>
              <a:stCxn id="35" idx="0"/>
              <a:endCxn id="80" idx="5"/>
            </p:cNvCxnSpPr>
            <p:nvPr/>
          </p:nvCxnSpPr>
          <p:spPr>
            <a:xfrm>
              <a:off x="7737803" y="1834225"/>
              <a:ext cx="314700" cy="1353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8" name="Google Shape;218;p50"/>
            <p:cNvCxnSpPr>
              <a:stCxn id="80" idx="7"/>
              <a:endCxn id="38" idx="4"/>
            </p:cNvCxnSpPr>
            <p:nvPr/>
          </p:nvCxnSpPr>
          <p:spPr>
            <a:xfrm flipH="1" rot="10800000">
              <a:off x="8152134" y="2970745"/>
              <a:ext cx="1257900" cy="251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86" name="Google Shape;86;p50"/>
            <p:cNvSpPr/>
            <p:nvPr/>
          </p:nvSpPr>
          <p:spPr>
            <a:xfrm flipH="1" rot="6550916">
              <a:off x="10375964" y="3285269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50"/>
            <p:cNvSpPr/>
            <p:nvPr/>
          </p:nvSpPr>
          <p:spPr>
            <a:xfrm flipH="1" rot="6550916">
              <a:off x="9403696" y="2895505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50"/>
            <p:cNvSpPr/>
            <p:nvPr/>
          </p:nvSpPr>
          <p:spPr>
            <a:xfrm flipH="1" rot="6550916">
              <a:off x="8010198" y="3179980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9" name="Google Shape;219;p50"/>
            <p:cNvCxnSpPr>
              <a:stCxn id="77" idx="0"/>
              <a:endCxn id="86" idx="7"/>
            </p:cNvCxnSpPr>
            <p:nvPr/>
          </p:nvCxnSpPr>
          <p:spPr>
            <a:xfrm flipH="1">
              <a:off x="10588721" y="2983008"/>
              <a:ext cx="1257000" cy="36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0" name="Google Shape;220;p50"/>
            <p:cNvCxnSpPr>
              <a:endCxn id="77" idx="7"/>
            </p:cNvCxnSpPr>
            <p:nvPr/>
          </p:nvCxnSpPr>
          <p:spPr>
            <a:xfrm rot="10800000">
              <a:off x="11930123" y="2967834"/>
              <a:ext cx="291300" cy="286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Images &amp; Contents Layout">
  <p:cSld name="2_Images &amp; Contents Layout"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p60"/>
          <p:cNvSpPr/>
          <p:nvPr>
            <p:ph idx="2" type="pic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_Images &amp; Contents Layout">
  <p:cSld name="17_Images &amp; Contents Layout">
    <p:bg>
      <p:bgPr>
        <a:gradFill>
          <a:gsLst>
            <a:gs pos="0">
              <a:schemeClr val="accent1"/>
            </a:gs>
            <a:gs pos="27000">
              <a:srgbClr val="7BA6B3"/>
            </a:gs>
            <a:gs pos="50000">
              <a:srgbClr val="8EB3BE"/>
            </a:gs>
            <a:gs pos="73000">
              <a:srgbClr val="7BA6B3"/>
            </a:gs>
            <a:gs pos="100000">
              <a:schemeClr val="accent1"/>
            </a:gs>
          </a:gsLst>
          <a:lin ang="16200000" scaled="0"/>
        </a:gradFill>
      </p:bgPr>
    </p:bg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7" name="Google Shape;1657;p61"/>
          <p:cNvGrpSpPr/>
          <p:nvPr/>
        </p:nvGrpSpPr>
        <p:grpSpPr>
          <a:xfrm>
            <a:off x="-98982" y="-104349"/>
            <a:ext cx="12408371" cy="7045441"/>
            <a:chOff x="-98982" y="-104349"/>
            <a:chExt cx="12408371" cy="7045441"/>
          </a:xfrm>
        </p:grpSpPr>
        <p:cxnSp>
          <p:nvCxnSpPr>
            <p:cNvPr id="1658" name="Google Shape;1658;p61"/>
            <p:cNvCxnSpPr>
              <a:stCxn id="1659" idx="7"/>
              <a:endCxn id="1660" idx="2"/>
            </p:cNvCxnSpPr>
            <p:nvPr/>
          </p:nvCxnSpPr>
          <p:spPr>
            <a:xfrm>
              <a:off x="1584504" y="1905029"/>
              <a:ext cx="1703100" cy="944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61" name="Google Shape;1661;p61"/>
            <p:cNvCxnSpPr>
              <a:stCxn id="1660" idx="4"/>
              <a:endCxn id="1662" idx="1"/>
            </p:cNvCxnSpPr>
            <p:nvPr/>
          </p:nvCxnSpPr>
          <p:spPr>
            <a:xfrm flipH="1" rot="10800000">
              <a:off x="3427782" y="2205737"/>
              <a:ext cx="483000" cy="57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63" name="Google Shape;1663;p61"/>
            <p:cNvCxnSpPr>
              <a:stCxn id="1664" idx="2"/>
              <a:endCxn id="1665" idx="6"/>
            </p:cNvCxnSpPr>
            <p:nvPr/>
          </p:nvCxnSpPr>
          <p:spPr>
            <a:xfrm flipH="1">
              <a:off x="4004083" y="998896"/>
              <a:ext cx="1032900" cy="414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66" name="Google Shape;1666;p61"/>
            <p:cNvCxnSpPr>
              <a:stCxn id="1662" idx="5"/>
              <a:endCxn id="1664" idx="1"/>
            </p:cNvCxnSpPr>
            <p:nvPr/>
          </p:nvCxnSpPr>
          <p:spPr>
            <a:xfrm flipH="1" rot="10800000">
              <a:off x="4016342" y="1082426"/>
              <a:ext cx="10551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67" name="Google Shape;1667;p61"/>
            <p:cNvCxnSpPr>
              <a:stCxn id="1660" idx="5"/>
              <a:endCxn id="1668" idx="1"/>
            </p:cNvCxnSpPr>
            <p:nvPr/>
          </p:nvCxnSpPr>
          <p:spPr>
            <a:xfrm flipH="1" rot="10800000">
              <a:off x="3493690" y="2247401"/>
              <a:ext cx="1466400" cy="583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69" name="Google Shape;1669;p61"/>
            <p:cNvCxnSpPr>
              <a:stCxn id="1664" idx="0"/>
              <a:endCxn id="1668" idx="4"/>
            </p:cNvCxnSpPr>
            <p:nvPr/>
          </p:nvCxnSpPr>
          <p:spPr>
            <a:xfrm flipH="1">
              <a:off x="5012861" y="1116974"/>
              <a:ext cx="142200" cy="100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70" name="Google Shape;1670;p61"/>
            <p:cNvCxnSpPr>
              <a:stCxn id="1662" idx="3"/>
              <a:endCxn id="1665" idx="0"/>
            </p:cNvCxnSpPr>
            <p:nvPr/>
          </p:nvCxnSpPr>
          <p:spPr>
            <a:xfrm rot="10800000">
              <a:off x="3892106" y="1525526"/>
              <a:ext cx="18600" cy="57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71" name="Google Shape;1671;p61"/>
            <p:cNvCxnSpPr>
              <a:stCxn id="1672" idx="7"/>
              <a:endCxn id="1673" idx="1"/>
            </p:cNvCxnSpPr>
            <p:nvPr/>
          </p:nvCxnSpPr>
          <p:spPr>
            <a:xfrm flipH="1" rot="10800000">
              <a:off x="5140075" y="2351122"/>
              <a:ext cx="1066200" cy="55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74" name="Google Shape;1674;p61"/>
            <p:cNvCxnSpPr>
              <a:stCxn id="1664" idx="7"/>
              <a:endCxn id="1673" idx="3"/>
            </p:cNvCxnSpPr>
            <p:nvPr/>
          </p:nvCxnSpPr>
          <p:spPr>
            <a:xfrm>
              <a:off x="5238555" y="1082390"/>
              <a:ext cx="967800" cy="111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75" name="Google Shape;1675;p61"/>
            <p:cNvCxnSpPr>
              <a:stCxn id="1676" idx="3"/>
            </p:cNvCxnSpPr>
            <p:nvPr/>
          </p:nvCxnSpPr>
          <p:spPr>
            <a:xfrm rot="10800000">
              <a:off x="3211541" y="18433"/>
              <a:ext cx="498900" cy="58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77" name="Google Shape;1677;p61"/>
            <p:cNvCxnSpPr>
              <a:stCxn id="1662" idx="6"/>
              <a:endCxn id="1668" idx="2"/>
            </p:cNvCxnSpPr>
            <p:nvPr/>
          </p:nvCxnSpPr>
          <p:spPr>
            <a:xfrm>
              <a:off x="4038220" y="2152844"/>
              <a:ext cx="900000" cy="41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78" name="Google Shape;1678;p61"/>
            <p:cNvCxnSpPr>
              <a:stCxn id="1676" idx="0"/>
              <a:endCxn id="1665" idx="4"/>
            </p:cNvCxnSpPr>
            <p:nvPr/>
          </p:nvCxnSpPr>
          <p:spPr>
            <a:xfrm>
              <a:off x="3789668" y="792604"/>
              <a:ext cx="102300" cy="50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79" name="Google Shape;1679;p61"/>
            <p:cNvCxnSpPr>
              <a:stCxn id="1668" idx="6"/>
              <a:endCxn id="1673" idx="2"/>
            </p:cNvCxnSpPr>
            <p:nvPr/>
          </p:nvCxnSpPr>
          <p:spPr>
            <a:xfrm>
              <a:off x="5087665" y="2194496"/>
              <a:ext cx="1086000" cy="77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80" name="Google Shape;1680;p61"/>
            <p:cNvCxnSpPr>
              <a:stCxn id="1681" idx="0"/>
              <a:endCxn id="1673" idx="4"/>
            </p:cNvCxnSpPr>
            <p:nvPr/>
          </p:nvCxnSpPr>
          <p:spPr>
            <a:xfrm>
              <a:off x="6243041" y="1291086"/>
              <a:ext cx="42600" cy="868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82" name="Google Shape;1682;p61"/>
            <p:cNvCxnSpPr>
              <a:stCxn id="1683" idx="1"/>
              <a:endCxn id="1673" idx="5"/>
            </p:cNvCxnSpPr>
            <p:nvPr/>
          </p:nvCxnSpPr>
          <p:spPr>
            <a:xfrm flipH="1">
              <a:off x="6364795" y="570689"/>
              <a:ext cx="1332600" cy="1621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84" name="Google Shape;1684;p61"/>
            <p:cNvCxnSpPr>
              <a:stCxn id="1683" idx="0"/>
              <a:endCxn id="1685" idx="4"/>
            </p:cNvCxnSpPr>
            <p:nvPr/>
          </p:nvCxnSpPr>
          <p:spPr>
            <a:xfrm flipH="1">
              <a:off x="7737913" y="592567"/>
              <a:ext cx="123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86" name="Google Shape;1686;p61"/>
            <p:cNvCxnSpPr>
              <a:stCxn id="1685" idx="2"/>
              <a:endCxn id="1673" idx="6"/>
            </p:cNvCxnSpPr>
            <p:nvPr/>
          </p:nvCxnSpPr>
          <p:spPr>
            <a:xfrm flipH="1">
              <a:off x="6397559" y="1722181"/>
              <a:ext cx="1228200" cy="549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87" name="Google Shape;1687;p61"/>
            <p:cNvCxnSpPr>
              <a:stCxn id="1685" idx="7"/>
              <a:endCxn id="1688" idx="5"/>
            </p:cNvCxnSpPr>
            <p:nvPr/>
          </p:nvCxnSpPr>
          <p:spPr>
            <a:xfrm>
              <a:off x="7817030" y="1801408"/>
              <a:ext cx="1650000" cy="1105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89" name="Google Shape;1689;p61"/>
            <p:cNvCxnSpPr>
              <a:stCxn id="1685" idx="6"/>
              <a:endCxn id="1690" idx="2"/>
            </p:cNvCxnSpPr>
            <p:nvPr/>
          </p:nvCxnSpPr>
          <p:spPr>
            <a:xfrm flipH="1" rot="10800000">
              <a:off x="7849847" y="1627681"/>
              <a:ext cx="1344900" cy="9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91" name="Google Shape;1691;p61"/>
            <p:cNvCxnSpPr>
              <a:stCxn id="1690" idx="7"/>
              <a:endCxn id="1692" idx="3"/>
            </p:cNvCxnSpPr>
            <p:nvPr/>
          </p:nvCxnSpPr>
          <p:spPr>
            <a:xfrm>
              <a:off x="9385903" y="1706948"/>
              <a:ext cx="910500" cy="84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93" name="Google Shape;1693;p61"/>
            <p:cNvCxnSpPr>
              <a:stCxn id="1694" idx="0"/>
              <a:endCxn id="1660" idx="3"/>
            </p:cNvCxnSpPr>
            <p:nvPr/>
          </p:nvCxnSpPr>
          <p:spPr>
            <a:xfrm>
              <a:off x="2865686" y="1745404"/>
              <a:ext cx="476700" cy="1038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95" name="Google Shape;1695;p61"/>
            <p:cNvCxnSpPr>
              <a:stCxn id="1665" idx="2"/>
              <a:endCxn id="1694" idx="6"/>
            </p:cNvCxnSpPr>
            <p:nvPr/>
          </p:nvCxnSpPr>
          <p:spPr>
            <a:xfrm flipH="1">
              <a:off x="2983828" y="1413389"/>
              <a:ext cx="796200" cy="21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96" name="Google Shape;1696;p61"/>
            <p:cNvCxnSpPr>
              <a:stCxn id="1676" idx="1"/>
              <a:endCxn id="1694" idx="5"/>
            </p:cNvCxnSpPr>
            <p:nvPr/>
          </p:nvCxnSpPr>
          <p:spPr>
            <a:xfrm flipH="1">
              <a:off x="2949041" y="759787"/>
              <a:ext cx="761400" cy="78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97" name="Google Shape;1697;p61"/>
            <p:cNvCxnSpPr>
              <a:stCxn id="1698" idx="7"/>
              <a:endCxn id="1694" idx="3"/>
            </p:cNvCxnSpPr>
            <p:nvPr/>
          </p:nvCxnSpPr>
          <p:spPr>
            <a:xfrm>
              <a:off x="2026272" y="811101"/>
              <a:ext cx="756000" cy="73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99" name="Google Shape;1699;p61"/>
            <p:cNvCxnSpPr>
              <a:stCxn id="1659" idx="6"/>
              <a:endCxn id="1694" idx="2"/>
            </p:cNvCxnSpPr>
            <p:nvPr/>
          </p:nvCxnSpPr>
          <p:spPr>
            <a:xfrm flipH="1" rot="10800000">
              <a:off x="1617321" y="1627202"/>
              <a:ext cx="1130400" cy="198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00" name="Google Shape;1700;p61"/>
            <p:cNvCxnSpPr>
              <a:stCxn id="1701" idx="7"/>
              <a:endCxn id="1659" idx="3"/>
            </p:cNvCxnSpPr>
            <p:nvPr/>
          </p:nvCxnSpPr>
          <p:spPr>
            <a:xfrm>
              <a:off x="562731" y="991183"/>
              <a:ext cx="863400" cy="75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02" name="Google Shape;1702;p61"/>
            <p:cNvCxnSpPr>
              <a:stCxn id="1701" idx="6"/>
              <a:endCxn id="1698" idx="2"/>
            </p:cNvCxnSpPr>
            <p:nvPr/>
          </p:nvCxnSpPr>
          <p:spPr>
            <a:xfrm flipH="1" rot="10800000">
              <a:off x="584609" y="758365"/>
              <a:ext cx="1314000" cy="18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03" name="Google Shape;1703;p61"/>
            <p:cNvCxnSpPr>
              <a:stCxn id="1701" idx="5"/>
            </p:cNvCxnSpPr>
            <p:nvPr/>
          </p:nvCxnSpPr>
          <p:spPr>
            <a:xfrm flipH="1" rot="10800000">
              <a:off x="562731" y="7747"/>
              <a:ext cx="830400" cy="877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04" name="Google Shape;1704;p61"/>
            <p:cNvCxnSpPr>
              <a:stCxn id="1698" idx="4"/>
            </p:cNvCxnSpPr>
            <p:nvPr/>
          </p:nvCxnSpPr>
          <p:spPr>
            <a:xfrm rot="10800000">
              <a:off x="1913154" y="8887"/>
              <a:ext cx="60300" cy="674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05" name="Google Shape;1705;p61"/>
            <p:cNvCxnSpPr>
              <a:stCxn id="1698" idx="5"/>
            </p:cNvCxnSpPr>
            <p:nvPr/>
          </p:nvCxnSpPr>
          <p:spPr>
            <a:xfrm flipH="1" rot="10800000">
              <a:off x="2026272" y="21465"/>
              <a:ext cx="969600" cy="684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06" name="Google Shape;1706;p61"/>
            <p:cNvCxnSpPr>
              <a:stCxn id="1676" idx="5"/>
            </p:cNvCxnSpPr>
            <p:nvPr/>
          </p:nvCxnSpPr>
          <p:spPr>
            <a:xfrm flipH="1" rot="10800000">
              <a:off x="3868895" y="-11267"/>
              <a:ext cx="430500" cy="61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07" name="Google Shape;1707;p61"/>
            <p:cNvCxnSpPr>
              <a:stCxn id="1698" idx="6"/>
              <a:endCxn id="1676" idx="2"/>
            </p:cNvCxnSpPr>
            <p:nvPr/>
          </p:nvCxnSpPr>
          <p:spPr>
            <a:xfrm flipH="1" rot="10800000">
              <a:off x="2048150" y="680583"/>
              <a:ext cx="1629600" cy="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08" name="Google Shape;1708;p61"/>
            <p:cNvCxnSpPr>
              <a:stCxn id="1676" idx="6"/>
              <a:endCxn id="1664" idx="3"/>
            </p:cNvCxnSpPr>
            <p:nvPr/>
          </p:nvCxnSpPr>
          <p:spPr>
            <a:xfrm>
              <a:off x="3901712" y="680560"/>
              <a:ext cx="1170000" cy="234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09" name="Google Shape;1709;p61"/>
            <p:cNvCxnSpPr>
              <a:stCxn id="1681" idx="2"/>
              <a:endCxn id="1664" idx="6"/>
            </p:cNvCxnSpPr>
            <p:nvPr/>
          </p:nvCxnSpPr>
          <p:spPr>
            <a:xfrm rot="10800000">
              <a:off x="5273145" y="998890"/>
              <a:ext cx="895200" cy="217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10" name="Google Shape;1710;p61"/>
            <p:cNvCxnSpPr>
              <a:stCxn id="1711" idx="0"/>
              <a:endCxn id="1664" idx="5"/>
            </p:cNvCxnSpPr>
            <p:nvPr/>
          </p:nvCxnSpPr>
          <p:spPr>
            <a:xfrm flipH="1">
              <a:off x="5238531" y="-6144"/>
              <a:ext cx="1269600" cy="92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12" name="Google Shape;1712;p61"/>
            <p:cNvCxnSpPr>
              <a:endCxn id="1664" idx="4"/>
            </p:cNvCxnSpPr>
            <p:nvPr/>
          </p:nvCxnSpPr>
          <p:spPr>
            <a:xfrm>
              <a:off x="4882961" y="-29682"/>
              <a:ext cx="272100" cy="91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13" name="Google Shape;1713;p61"/>
            <p:cNvCxnSpPr>
              <a:stCxn id="1711" idx="2"/>
              <a:endCxn id="1681" idx="4"/>
            </p:cNvCxnSpPr>
            <p:nvPr/>
          </p:nvCxnSpPr>
          <p:spPr>
            <a:xfrm flipH="1">
              <a:off x="6243075" y="-5451"/>
              <a:ext cx="339600" cy="114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14" name="Google Shape;1714;p61"/>
            <p:cNvCxnSpPr>
              <a:stCxn id="1683" idx="2"/>
              <a:endCxn id="1681" idx="6"/>
            </p:cNvCxnSpPr>
            <p:nvPr/>
          </p:nvCxnSpPr>
          <p:spPr>
            <a:xfrm flipH="1">
              <a:off x="6317717" y="517871"/>
              <a:ext cx="1357800" cy="698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15" name="Google Shape;1715;p61"/>
            <p:cNvCxnSpPr>
              <a:stCxn id="1683" idx="4"/>
            </p:cNvCxnSpPr>
            <p:nvPr/>
          </p:nvCxnSpPr>
          <p:spPr>
            <a:xfrm flipH="1" rot="10800000">
              <a:off x="7750213" y="54375"/>
              <a:ext cx="93600" cy="38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16" name="Google Shape;1716;p61"/>
            <p:cNvCxnSpPr>
              <a:stCxn id="1717" idx="3"/>
            </p:cNvCxnSpPr>
            <p:nvPr/>
          </p:nvCxnSpPr>
          <p:spPr>
            <a:xfrm rot="10800000">
              <a:off x="8652105" y="-11167"/>
              <a:ext cx="511500" cy="356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18" name="Google Shape;1718;p61"/>
            <p:cNvCxnSpPr>
              <a:stCxn id="1717" idx="2"/>
              <a:endCxn id="1683" idx="6"/>
            </p:cNvCxnSpPr>
            <p:nvPr/>
          </p:nvCxnSpPr>
          <p:spPr>
            <a:xfrm flipH="1">
              <a:off x="7824888" y="424760"/>
              <a:ext cx="1305900" cy="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19" name="Google Shape;1719;p61"/>
            <p:cNvCxnSpPr>
              <a:stCxn id="1690" idx="4"/>
              <a:endCxn id="1717" idx="0"/>
            </p:cNvCxnSpPr>
            <p:nvPr/>
          </p:nvCxnSpPr>
          <p:spPr>
            <a:xfrm rot="10800000">
              <a:off x="9242776" y="536777"/>
              <a:ext cx="63900" cy="97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20" name="Google Shape;1720;p61"/>
            <p:cNvCxnSpPr>
              <a:stCxn id="1721" idx="3"/>
              <a:endCxn id="1717" idx="7"/>
            </p:cNvCxnSpPr>
            <p:nvPr/>
          </p:nvCxnSpPr>
          <p:spPr>
            <a:xfrm rot="10800000">
              <a:off x="9322127" y="503860"/>
              <a:ext cx="1572900" cy="6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22" name="Google Shape;1722;p61"/>
            <p:cNvCxnSpPr>
              <a:stCxn id="1721" idx="2"/>
              <a:endCxn id="1690" idx="6"/>
            </p:cNvCxnSpPr>
            <p:nvPr/>
          </p:nvCxnSpPr>
          <p:spPr>
            <a:xfrm flipH="1">
              <a:off x="9418838" y="1237715"/>
              <a:ext cx="1459200" cy="39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23" name="Google Shape;1723;p61"/>
            <p:cNvCxnSpPr>
              <a:stCxn id="1721" idx="1"/>
              <a:endCxn id="1692" idx="4"/>
            </p:cNvCxnSpPr>
            <p:nvPr/>
          </p:nvCxnSpPr>
          <p:spPr>
            <a:xfrm flipH="1">
              <a:off x="10349161" y="1309164"/>
              <a:ext cx="576300" cy="122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24" name="Google Shape;1724;p61"/>
            <p:cNvCxnSpPr>
              <a:stCxn id="1725" idx="1"/>
              <a:endCxn id="1692" idx="5"/>
            </p:cNvCxnSpPr>
            <p:nvPr/>
          </p:nvCxnSpPr>
          <p:spPr>
            <a:xfrm flipH="1">
              <a:off x="10402021" y="1774673"/>
              <a:ext cx="1757100" cy="77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26" name="Google Shape;1726;p61"/>
            <p:cNvCxnSpPr>
              <a:stCxn id="1725" idx="0"/>
              <a:endCxn id="1727" idx="4"/>
            </p:cNvCxnSpPr>
            <p:nvPr/>
          </p:nvCxnSpPr>
          <p:spPr>
            <a:xfrm flipH="1">
              <a:off x="11893390" y="1806534"/>
              <a:ext cx="313200" cy="95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28" name="Google Shape;1728;p61"/>
            <p:cNvCxnSpPr>
              <a:stCxn id="1729" idx="7"/>
              <a:endCxn id="1730" idx="1"/>
            </p:cNvCxnSpPr>
            <p:nvPr/>
          </p:nvCxnSpPr>
          <p:spPr>
            <a:xfrm rot="10800000">
              <a:off x="8117510" y="3321933"/>
              <a:ext cx="642600" cy="1106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31" name="Google Shape;1731;p61"/>
            <p:cNvCxnSpPr>
              <a:endCxn id="1732" idx="6"/>
            </p:cNvCxnSpPr>
            <p:nvPr/>
          </p:nvCxnSpPr>
          <p:spPr>
            <a:xfrm rot="10800000">
              <a:off x="11941804" y="350882"/>
              <a:ext cx="294300" cy="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33" name="Google Shape;1733;p61"/>
            <p:cNvCxnSpPr>
              <a:stCxn id="1729" idx="0"/>
              <a:endCxn id="1688" idx="3"/>
            </p:cNvCxnSpPr>
            <p:nvPr/>
          </p:nvCxnSpPr>
          <p:spPr>
            <a:xfrm flipH="1" rot="10800000">
              <a:off x="8839337" y="3056316"/>
              <a:ext cx="575400" cy="133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34" name="Google Shape;1734;p61"/>
            <p:cNvCxnSpPr>
              <a:stCxn id="1735" idx="0"/>
              <a:endCxn id="1736" idx="0"/>
            </p:cNvCxnSpPr>
            <p:nvPr/>
          </p:nvCxnSpPr>
          <p:spPr>
            <a:xfrm rot="10800000">
              <a:off x="10593971" y="3434199"/>
              <a:ext cx="970200" cy="1116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37" name="Google Shape;1737;p61"/>
            <p:cNvCxnSpPr>
              <a:stCxn id="1735" idx="1"/>
              <a:endCxn id="1727" idx="0"/>
            </p:cNvCxnSpPr>
            <p:nvPr/>
          </p:nvCxnSpPr>
          <p:spPr>
            <a:xfrm flipH="1" rot="10800000">
              <a:off x="11616989" y="2982977"/>
              <a:ext cx="228600" cy="1589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38" name="Google Shape;1738;p61"/>
            <p:cNvCxnSpPr>
              <a:stCxn id="1727" idx="2"/>
              <a:endCxn id="1692" idx="6"/>
            </p:cNvCxnSpPr>
            <p:nvPr/>
          </p:nvCxnSpPr>
          <p:spPr>
            <a:xfrm rot="10800000">
              <a:off x="10423637" y="2605754"/>
              <a:ext cx="1336500" cy="24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39" name="Google Shape;1739;p61"/>
            <p:cNvCxnSpPr>
              <a:stCxn id="1725" idx="2"/>
              <a:endCxn id="1721" idx="6"/>
            </p:cNvCxnSpPr>
            <p:nvPr/>
          </p:nvCxnSpPr>
          <p:spPr>
            <a:xfrm rot="10800000">
              <a:off x="11098085" y="1194779"/>
              <a:ext cx="1050000" cy="523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40" name="Google Shape;1740;p61"/>
            <p:cNvCxnSpPr>
              <a:stCxn id="1732" idx="1"/>
              <a:endCxn id="1721" idx="5"/>
            </p:cNvCxnSpPr>
            <p:nvPr/>
          </p:nvCxnSpPr>
          <p:spPr>
            <a:xfrm flipH="1">
              <a:off x="11050633" y="430109"/>
              <a:ext cx="699900" cy="6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41" name="Google Shape;1741;p61"/>
            <p:cNvCxnSpPr>
              <a:stCxn id="1732" idx="3"/>
              <a:endCxn id="1742" idx="1"/>
            </p:cNvCxnSpPr>
            <p:nvPr/>
          </p:nvCxnSpPr>
          <p:spPr>
            <a:xfrm rot="10800000">
              <a:off x="10480633" y="1655"/>
              <a:ext cx="126990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43" name="Google Shape;1743;p61"/>
            <p:cNvCxnSpPr>
              <a:stCxn id="1721" idx="4"/>
              <a:endCxn id="1742" idx="2"/>
            </p:cNvCxnSpPr>
            <p:nvPr/>
          </p:nvCxnSpPr>
          <p:spPr>
            <a:xfrm rot="10800000">
              <a:off x="10368876" y="737"/>
              <a:ext cx="597600" cy="1105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44" name="Google Shape;1744;p61"/>
            <p:cNvCxnSpPr>
              <a:stCxn id="1717" idx="5"/>
              <a:endCxn id="1742" idx="0"/>
            </p:cNvCxnSpPr>
            <p:nvPr/>
          </p:nvCxnSpPr>
          <p:spPr>
            <a:xfrm flipH="1" rot="10800000">
              <a:off x="9322059" y="-367"/>
              <a:ext cx="935100" cy="345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45" name="Google Shape;1745;p61"/>
            <p:cNvCxnSpPr>
              <a:stCxn id="1732" idx="7"/>
              <a:endCxn id="1725" idx="3"/>
            </p:cNvCxnSpPr>
            <p:nvPr/>
          </p:nvCxnSpPr>
          <p:spPr>
            <a:xfrm>
              <a:off x="11908987" y="430109"/>
              <a:ext cx="270900" cy="1241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46" name="Google Shape;1746;p61"/>
            <p:cNvCxnSpPr>
              <a:stCxn id="1683" idx="7"/>
              <a:endCxn id="1690" idx="3"/>
            </p:cNvCxnSpPr>
            <p:nvPr/>
          </p:nvCxnSpPr>
          <p:spPr>
            <a:xfrm>
              <a:off x="7803031" y="570689"/>
              <a:ext cx="1424400" cy="9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47" name="Google Shape;1747;p61"/>
            <p:cNvCxnSpPr>
              <a:endCxn id="1732" idx="4"/>
            </p:cNvCxnSpPr>
            <p:nvPr/>
          </p:nvCxnSpPr>
          <p:spPr>
            <a:xfrm flipH="1">
              <a:off x="11829760" y="9038"/>
              <a:ext cx="14400" cy="22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660" name="Google Shape;1660;p61"/>
            <p:cNvSpPr/>
            <p:nvPr/>
          </p:nvSpPr>
          <p:spPr>
            <a:xfrm flipH="1" rot="-9763470">
              <a:off x="3282465" y="277068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61"/>
            <p:cNvSpPr/>
            <p:nvPr/>
          </p:nvSpPr>
          <p:spPr>
            <a:xfrm flipH="1" rot="10800000">
              <a:off x="2747608" y="1509248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61"/>
            <p:cNvSpPr/>
            <p:nvPr/>
          </p:nvSpPr>
          <p:spPr>
            <a:xfrm flipH="1" rot="10800000">
              <a:off x="1393233" y="171375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61"/>
            <p:cNvSpPr/>
            <p:nvPr/>
          </p:nvSpPr>
          <p:spPr>
            <a:xfrm flipH="1" rot="10800000">
              <a:off x="1898758" y="683587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61"/>
            <p:cNvSpPr/>
            <p:nvPr/>
          </p:nvSpPr>
          <p:spPr>
            <a:xfrm flipH="1" rot="10800000">
              <a:off x="3677624" y="5685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61"/>
            <p:cNvSpPr/>
            <p:nvPr/>
          </p:nvSpPr>
          <p:spPr>
            <a:xfrm flipH="1" rot="10800000">
              <a:off x="5036983" y="880818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61"/>
            <p:cNvSpPr/>
            <p:nvPr/>
          </p:nvSpPr>
          <p:spPr>
            <a:xfrm flipH="1" rot="10800000">
              <a:off x="6168345" y="1141694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61"/>
            <p:cNvSpPr/>
            <p:nvPr/>
          </p:nvSpPr>
          <p:spPr>
            <a:xfrm flipH="1" rot="10800000">
              <a:off x="6173566" y="2159704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61"/>
            <p:cNvSpPr/>
            <p:nvPr/>
          </p:nvSpPr>
          <p:spPr>
            <a:xfrm flipH="1" rot="10800000">
              <a:off x="7625759" y="161013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61"/>
            <p:cNvSpPr/>
            <p:nvPr/>
          </p:nvSpPr>
          <p:spPr>
            <a:xfrm flipH="1" rot="10800000">
              <a:off x="7675517" y="443175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61"/>
            <p:cNvSpPr/>
            <p:nvPr/>
          </p:nvSpPr>
          <p:spPr>
            <a:xfrm flipH="1" rot="10800000">
              <a:off x="9130788" y="3127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61"/>
            <p:cNvSpPr/>
            <p:nvPr/>
          </p:nvSpPr>
          <p:spPr>
            <a:xfrm flipH="1" rot="10800000">
              <a:off x="11717716" y="23883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61"/>
            <p:cNvSpPr/>
            <p:nvPr/>
          </p:nvSpPr>
          <p:spPr>
            <a:xfrm flipH="1" rot="-10117832">
              <a:off x="12146619" y="1658608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61"/>
            <p:cNvSpPr/>
            <p:nvPr/>
          </p:nvSpPr>
          <p:spPr>
            <a:xfrm flipH="1" rot="-10061494">
              <a:off x="11757562" y="276149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61"/>
            <p:cNvSpPr/>
            <p:nvPr/>
          </p:nvSpPr>
          <p:spPr>
            <a:xfrm flipH="1" rot="10135587">
              <a:off x="10875952" y="1104151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61"/>
            <p:cNvSpPr/>
            <p:nvPr/>
          </p:nvSpPr>
          <p:spPr>
            <a:xfrm flipH="1" rot="10800000">
              <a:off x="9194632" y="151567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61"/>
            <p:cNvSpPr/>
            <p:nvPr/>
          </p:nvSpPr>
          <p:spPr>
            <a:xfrm flipH="1" rot="10800000">
              <a:off x="10274387" y="2531131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61"/>
            <p:cNvSpPr/>
            <p:nvPr/>
          </p:nvSpPr>
          <p:spPr>
            <a:xfrm flipH="1" rot="10800000">
              <a:off x="3780028" y="130134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61"/>
            <p:cNvSpPr/>
            <p:nvPr/>
          </p:nvSpPr>
          <p:spPr>
            <a:xfrm flipH="1" rot="10800000">
              <a:off x="4938273" y="211980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61"/>
            <p:cNvSpPr/>
            <p:nvPr/>
          </p:nvSpPr>
          <p:spPr>
            <a:xfrm flipH="1" rot="10800000">
              <a:off x="3888828" y="2078148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48" name="Google Shape;1748;p61"/>
            <p:cNvCxnSpPr>
              <a:stCxn id="1662" idx="2"/>
              <a:endCxn id="1694" idx="7"/>
            </p:cNvCxnSpPr>
            <p:nvPr/>
          </p:nvCxnSpPr>
          <p:spPr>
            <a:xfrm rot="10800000">
              <a:off x="2949228" y="1710944"/>
              <a:ext cx="939600" cy="44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49" name="Google Shape;1749;p61"/>
            <p:cNvCxnSpPr>
              <a:stCxn id="1659" idx="4"/>
              <a:endCxn id="1698" idx="1"/>
            </p:cNvCxnSpPr>
            <p:nvPr/>
          </p:nvCxnSpPr>
          <p:spPr>
            <a:xfrm flipH="1" rot="10800000">
              <a:off x="1505277" y="811058"/>
              <a:ext cx="415500" cy="90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701" name="Google Shape;1701;p61"/>
            <p:cNvSpPr/>
            <p:nvPr/>
          </p:nvSpPr>
          <p:spPr>
            <a:xfrm flipH="1" rot="10800000">
              <a:off x="435217" y="86366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50" name="Google Shape;1750;p61"/>
            <p:cNvCxnSpPr>
              <a:stCxn id="1701" idx="3"/>
            </p:cNvCxnSpPr>
            <p:nvPr/>
          </p:nvCxnSpPr>
          <p:spPr>
            <a:xfrm rot="10800000">
              <a:off x="14295" y="20947"/>
              <a:ext cx="442800" cy="864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51" name="Google Shape;1751;p61"/>
            <p:cNvCxnSpPr>
              <a:stCxn id="1701" idx="2"/>
            </p:cNvCxnSpPr>
            <p:nvPr/>
          </p:nvCxnSpPr>
          <p:spPr>
            <a:xfrm rot="10800000">
              <a:off x="-27383" y="832165"/>
              <a:ext cx="462600" cy="106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52" name="Google Shape;1752;p61"/>
            <p:cNvCxnSpPr>
              <a:stCxn id="1701" idx="1"/>
            </p:cNvCxnSpPr>
            <p:nvPr/>
          </p:nvCxnSpPr>
          <p:spPr>
            <a:xfrm flipH="1">
              <a:off x="-27405" y="991183"/>
              <a:ext cx="484500" cy="496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53" name="Google Shape;1753;p61"/>
            <p:cNvCxnSpPr>
              <a:endCxn id="1659" idx="2"/>
            </p:cNvCxnSpPr>
            <p:nvPr/>
          </p:nvCxnSpPr>
          <p:spPr>
            <a:xfrm flipH="1" rot="10800000">
              <a:off x="42633" y="1825802"/>
              <a:ext cx="1350600" cy="17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711" name="Google Shape;1711;p61"/>
            <p:cNvSpPr/>
            <p:nvPr/>
          </p:nvSpPr>
          <p:spPr>
            <a:xfrm flipH="1" rot="10800000">
              <a:off x="6507935" y="-75430"/>
              <a:ext cx="149392" cy="149392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61"/>
            <p:cNvSpPr/>
            <p:nvPr/>
          </p:nvSpPr>
          <p:spPr>
            <a:xfrm flipH="1" rot="10800000">
              <a:off x="10256792" y="-104349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54" name="Google Shape;1754;p61"/>
            <p:cNvCxnSpPr>
              <a:stCxn id="1711" idx="1"/>
              <a:endCxn id="1683" idx="3"/>
            </p:cNvCxnSpPr>
            <p:nvPr/>
          </p:nvCxnSpPr>
          <p:spPr>
            <a:xfrm>
              <a:off x="6657219" y="-4759"/>
              <a:ext cx="1040100" cy="46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55" name="Google Shape;1755;p61"/>
            <p:cNvCxnSpPr>
              <a:endCxn id="1756" idx="1"/>
            </p:cNvCxnSpPr>
            <p:nvPr/>
          </p:nvCxnSpPr>
          <p:spPr>
            <a:xfrm flipH="1">
              <a:off x="11505573" y="5341001"/>
              <a:ext cx="674400" cy="396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57" name="Google Shape;1757;p61"/>
            <p:cNvCxnSpPr>
              <a:endCxn id="1735" idx="2"/>
            </p:cNvCxnSpPr>
            <p:nvPr/>
          </p:nvCxnSpPr>
          <p:spPr>
            <a:xfrm flipH="1">
              <a:off x="11638867" y="4354895"/>
              <a:ext cx="670200" cy="27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58" name="Google Shape;1758;p61"/>
            <p:cNvCxnSpPr>
              <a:stCxn id="1756" idx="0"/>
              <a:endCxn id="1735" idx="4"/>
            </p:cNvCxnSpPr>
            <p:nvPr/>
          </p:nvCxnSpPr>
          <p:spPr>
            <a:xfrm flipH="1" rot="10800000">
              <a:off x="11422079" y="4700117"/>
              <a:ext cx="142200" cy="100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59" name="Google Shape;1759;p61"/>
            <p:cNvCxnSpPr>
              <a:stCxn id="1736" idx="2"/>
              <a:endCxn id="1760" idx="1"/>
            </p:cNvCxnSpPr>
            <p:nvPr/>
          </p:nvCxnSpPr>
          <p:spPr>
            <a:xfrm>
              <a:off x="10451194" y="3503136"/>
              <a:ext cx="31500" cy="693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61" name="Google Shape;1761;p61"/>
            <p:cNvCxnSpPr>
              <a:stCxn id="1756" idx="7"/>
              <a:endCxn id="1760" idx="3"/>
            </p:cNvCxnSpPr>
            <p:nvPr/>
          </p:nvCxnSpPr>
          <p:spPr>
            <a:xfrm rot="10800000">
              <a:off x="10482685" y="4354901"/>
              <a:ext cx="855900" cy="138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62" name="Google Shape;1762;p61"/>
            <p:cNvCxnSpPr>
              <a:endCxn id="1735" idx="3"/>
            </p:cNvCxnSpPr>
            <p:nvPr/>
          </p:nvCxnSpPr>
          <p:spPr>
            <a:xfrm rot="10800000">
              <a:off x="11616989" y="4678313"/>
              <a:ext cx="692400" cy="40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63" name="Google Shape;1763;p61"/>
            <p:cNvCxnSpPr>
              <a:stCxn id="1735" idx="6"/>
              <a:endCxn id="1760" idx="2"/>
            </p:cNvCxnSpPr>
            <p:nvPr/>
          </p:nvCxnSpPr>
          <p:spPr>
            <a:xfrm rot="10800000">
              <a:off x="10515675" y="4275695"/>
              <a:ext cx="973800" cy="3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64" name="Google Shape;1764;p61"/>
            <p:cNvCxnSpPr>
              <a:stCxn id="1765" idx="0"/>
              <a:endCxn id="1760" idx="4"/>
            </p:cNvCxnSpPr>
            <p:nvPr/>
          </p:nvCxnSpPr>
          <p:spPr>
            <a:xfrm flipH="1" rot="10800000">
              <a:off x="10334099" y="4387705"/>
              <a:ext cx="69600" cy="1141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66" name="Google Shape;1766;p61"/>
            <p:cNvCxnSpPr>
              <a:stCxn id="1767" idx="1"/>
              <a:endCxn id="1760" idx="5"/>
            </p:cNvCxnSpPr>
            <p:nvPr/>
          </p:nvCxnSpPr>
          <p:spPr>
            <a:xfrm flipH="1" rot="10800000">
              <a:off x="8879745" y="4354952"/>
              <a:ext cx="1444500" cy="1303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68" name="Google Shape;1768;p61"/>
            <p:cNvCxnSpPr>
              <a:stCxn id="1767" idx="0"/>
              <a:endCxn id="1729" idx="4"/>
            </p:cNvCxnSpPr>
            <p:nvPr/>
          </p:nvCxnSpPr>
          <p:spPr>
            <a:xfrm flipH="1" rot="10800000">
              <a:off x="8826927" y="4619274"/>
              <a:ext cx="123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69" name="Google Shape;1769;p61"/>
            <p:cNvCxnSpPr>
              <a:stCxn id="1729" idx="2"/>
              <a:endCxn id="1760" idx="6"/>
            </p:cNvCxnSpPr>
            <p:nvPr/>
          </p:nvCxnSpPr>
          <p:spPr>
            <a:xfrm flipH="1" rot="10800000">
              <a:off x="8951381" y="4275660"/>
              <a:ext cx="1340100" cy="23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70" name="Google Shape;1770;p61"/>
            <p:cNvCxnSpPr>
              <a:stCxn id="1729" idx="7"/>
              <a:endCxn id="1771" idx="2"/>
            </p:cNvCxnSpPr>
            <p:nvPr/>
          </p:nvCxnSpPr>
          <p:spPr>
            <a:xfrm rot="10800000">
              <a:off x="6683210" y="3221133"/>
              <a:ext cx="2076900" cy="1206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72" name="Google Shape;1772;p61"/>
            <p:cNvCxnSpPr>
              <a:stCxn id="1729" idx="6"/>
              <a:endCxn id="1773" idx="2"/>
            </p:cNvCxnSpPr>
            <p:nvPr/>
          </p:nvCxnSpPr>
          <p:spPr>
            <a:xfrm flipH="1">
              <a:off x="7382393" y="4507260"/>
              <a:ext cx="1344900" cy="9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74" name="Google Shape;1774;p61"/>
            <p:cNvCxnSpPr>
              <a:stCxn id="1773" idx="7"/>
              <a:endCxn id="1771" idx="3"/>
            </p:cNvCxnSpPr>
            <p:nvPr/>
          </p:nvCxnSpPr>
          <p:spPr>
            <a:xfrm rot="10800000">
              <a:off x="6661437" y="3274193"/>
              <a:ext cx="529800" cy="1248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75" name="Google Shape;1775;p61"/>
            <p:cNvCxnSpPr>
              <a:stCxn id="1688" idx="1"/>
              <a:endCxn id="1760" idx="0"/>
            </p:cNvCxnSpPr>
            <p:nvPr/>
          </p:nvCxnSpPr>
          <p:spPr>
            <a:xfrm>
              <a:off x="9564537" y="3108409"/>
              <a:ext cx="839100" cy="105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76" name="Google Shape;1776;p61"/>
            <p:cNvCxnSpPr>
              <a:endCxn id="1756" idx="3"/>
            </p:cNvCxnSpPr>
            <p:nvPr/>
          </p:nvCxnSpPr>
          <p:spPr>
            <a:xfrm rot="10800000">
              <a:off x="11505573" y="5904589"/>
              <a:ext cx="674400" cy="327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77" name="Google Shape;1777;p61"/>
            <p:cNvCxnSpPr>
              <a:stCxn id="1765" idx="2"/>
              <a:endCxn id="1756" idx="6"/>
            </p:cNvCxnSpPr>
            <p:nvPr/>
          </p:nvCxnSpPr>
          <p:spPr>
            <a:xfrm>
              <a:off x="10408795" y="5603601"/>
              <a:ext cx="895200" cy="217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78" name="Google Shape;1778;p61"/>
            <p:cNvCxnSpPr>
              <a:stCxn id="1779" idx="0"/>
              <a:endCxn id="1756" idx="5"/>
            </p:cNvCxnSpPr>
            <p:nvPr/>
          </p:nvCxnSpPr>
          <p:spPr>
            <a:xfrm flipH="1" rot="10800000">
              <a:off x="10069009" y="5904535"/>
              <a:ext cx="1269600" cy="92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80" name="Google Shape;1780;p61"/>
            <p:cNvCxnSpPr>
              <a:endCxn id="1756" idx="4"/>
            </p:cNvCxnSpPr>
            <p:nvPr/>
          </p:nvCxnSpPr>
          <p:spPr>
            <a:xfrm rot="10800000">
              <a:off x="11422079" y="5939173"/>
              <a:ext cx="272100" cy="91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81" name="Google Shape;1781;p61"/>
            <p:cNvCxnSpPr>
              <a:stCxn id="1779" idx="2"/>
              <a:endCxn id="1765" idx="4"/>
            </p:cNvCxnSpPr>
            <p:nvPr/>
          </p:nvCxnSpPr>
          <p:spPr>
            <a:xfrm flipH="1" rot="10800000">
              <a:off x="9994465" y="5678242"/>
              <a:ext cx="339600" cy="114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82" name="Google Shape;1782;p61"/>
            <p:cNvCxnSpPr>
              <a:stCxn id="1767" idx="2"/>
              <a:endCxn id="1765" idx="6"/>
            </p:cNvCxnSpPr>
            <p:nvPr/>
          </p:nvCxnSpPr>
          <p:spPr>
            <a:xfrm flipH="1" rot="10800000">
              <a:off x="8901623" y="5603570"/>
              <a:ext cx="1357800" cy="108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83" name="Google Shape;1783;p61"/>
            <p:cNvCxnSpPr>
              <a:stCxn id="1767" idx="4"/>
            </p:cNvCxnSpPr>
            <p:nvPr/>
          </p:nvCxnSpPr>
          <p:spPr>
            <a:xfrm flipH="1">
              <a:off x="8785527" y="5786266"/>
              <a:ext cx="41400" cy="1042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84" name="Google Shape;1784;p61"/>
            <p:cNvCxnSpPr>
              <a:stCxn id="1785" idx="3"/>
            </p:cNvCxnSpPr>
            <p:nvPr/>
          </p:nvCxnSpPr>
          <p:spPr>
            <a:xfrm>
              <a:off x="7413535" y="5883908"/>
              <a:ext cx="565500" cy="95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86" name="Google Shape;1786;p61"/>
            <p:cNvCxnSpPr>
              <a:stCxn id="1785" idx="2"/>
              <a:endCxn id="1767" idx="6"/>
            </p:cNvCxnSpPr>
            <p:nvPr/>
          </p:nvCxnSpPr>
          <p:spPr>
            <a:xfrm flipH="1" rot="10800000">
              <a:off x="7446352" y="5711681"/>
              <a:ext cx="1305900" cy="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87" name="Google Shape;1787;p61"/>
            <p:cNvCxnSpPr>
              <a:stCxn id="1773" idx="4"/>
              <a:endCxn id="1785" idx="0"/>
            </p:cNvCxnSpPr>
            <p:nvPr/>
          </p:nvCxnSpPr>
          <p:spPr>
            <a:xfrm>
              <a:off x="7270464" y="4713764"/>
              <a:ext cx="63900" cy="97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88" name="Google Shape;1788;p61"/>
            <p:cNvCxnSpPr>
              <a:stCxn id="1789" idx="3"/>
              <a:endCxn id="1785" idx="7"/>
            </p:cNvCxnSpPr>
            <p:nvPr/>
          </p:nvCxnSpPr>
          <p:spPr>
            <a:xfrm>
              <a:off x="5682113" y="5075781"/>
              <a:ext cx="1572900" cy="6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90" name="Google Shape;1790;p61"/>
            <p:cNvCxnSpPr>
              <a:stCxn id="1789" idx="2"/>
              <a:endCxn id="1773" idx="6"/>
            </p:cNvCxnSpPr>
            <p:nvPr/>
          </p:nvCxnSpPr>
          <p:spPr>
            <a:xfrm flipH="1" rot="10800000">
              <a:off x="5699102" y="4601726"/>
              <a:ext cx="1459200" cy="39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91" name="Google Shape;1791;p61"/>
            <p:cNvCxnSpPr>
              <a:stCxn id="1789" idx="1"/>
              <a:endCxn id="1771" idx="4"/>
            </p:cNvCxnSpPr>
            <p:nvPr/>
          </p:nvCxnSpPr>
          <p:spPr>
            <a:xfrm flipH="1" rot="10800000">
              <a:off x="5651679" y="3295777"/>
              <a:ext cx="957000" cy="162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92" name="Google Shape;1792;p61"/>
            <p:cNvCxnSpPr>
              <a:stCxn id="1793" idx="1"/>
              <a:endCxn id="1771" idx="5"/>
            </p:cNvCxnSpPr>
            <p:nvPr/>
          </p:nvCxnSpPr>
          <p:spPr>
            <a:xfrm flipH="1" rot="10800000">
              <a:off x="4477836" y="3274186"/>
              <a:ext cx="2077800" cy="177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94" name="Google Shape;1794;p61"/>
            <p:cNvCxnSpPr>
              <a:stCxn id="1793" idx="0"/>
              <a:endCxn id="1795" idx="4"/>
            </p:cNvCxnSpPr>
            <p:nvPr/>
          </p:nvCxnSpPr>
          <p:spPr>
            <a:xfrm flipH="1" rot="10800000">
              <a:off x="4430367" y="4043325"/>
              <a:ext cx="58500" cy="971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96" name="Google Shape;1796;p61"/>
            <p:cNvCxnSpPr>
              <a:stCxn id="1797" idx="0"/>
              <a:endCxn id="1798" idx="4"/>
            </p:cNvCxnSpPr>
            <p:nvPr/>
          </p:nvCxnSpPr>
          <p:spPr>
            <a:xfrm flipH="1" rot="10800000">
              <a:off x="2274960" y="3873332"/>
              <a:ext cx="236100" cy="1154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99" name="Google Shape;1799;p61"/>
            <p:cNvCxnSpPr>
              <a:stCxn id="1800" idx="7"/>
              <a:endCxn id="1798" idx="5"/>
            </p:cNvCxnSpPr>
            <p:nvPr/>
          </p:nvCxnSpPr>
          <p:spPr>
            <a:xfrm flipH="1" rot="10800000">
              <a:off x="1153506" y="3840629"/>
              <a:ext cx="1278300" cy="716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01" name="Google Shape;1801;p61"/>
            <p:cNvCxnSpPr>
              <a:endCxn id="1797" idx="6"/>
            </p:cNvCxnSpPr>
            <p:nvPr/>
          </p:nvCxnSpPr>
          <p:spPr>
            <a:xfrm flipH="1" rot="10800000">
              <a:off x="1109316" y="5139476"/>
              <a:ext cx="1053600" cy="42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02" name="Google Shape;1802;p61"/>
            <p:cNvCxnSpPr>
              <a:stCxn id="1803" idx="5"/>
              <a:endCxn id="1804" idx="6"/>
            </p:cNvCxnSpPr>
            <p:nvPr/>
          </p:nvCxnSpPr>
          <p:spPr>
            <a:xfrm>
              <a:off x="1094332" y="5702233"/>
              <a:ext cx="1771500" cy="47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05" name="Google Shape;1805;p61"/>
            <p:cNvCxnSpPr>
              <a:endCxn id="1804" idx="4"/>
            </p:cNvCxnSpPr>
            <p:nvPr/>
          </p:nvCxnSpPr>
          <p:spPr>
            <a:xfrm flipH="1" rot="10800000">
              <a:off x="2739152" y="6254482"/>
              <a:ext cx="201300" cy="54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06" name="Google Shape;1806;p61"/>
            <p:cNvCxnSpPr>
              <a:stCxn id="1804" idx="3"/>
            </p:cNvCxnSpPr>
            <p:nvPr/>
          </p:nvCxnSpPr>
          <p:spPr>
            <a:xfrm>
              <a:off x="2993270" y="6232604"/>
              <a:ext cx="836400" cy="565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07" name="Google Shape;1807;p61"/>
            <p:cNvCxnSpPr>
              <a:stCxn id="1804" idx="3"/>
              <a:endCxn id="1808" idx="6"/>
            </p:cNvCxnSpPr>
            <p:nvPr/>
          </p:nvCxnSpPr>
          <p:spPr>
            <a:xfrm flipH="1" rot="10800000">
              <a:off x="2993270" y="6187904"/>
              <a:ext cx="1497000" cy="44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09" name="Google Shape;1809;p61"/>
            <p:cNvCxnSpPr>
              <a:stCxn id="1804" idx="1"/>
              <a:endCxn id="1793" idx="5"/>
            </p:cNvCxnSpPr>
            <p:nvPr/>
          </p:nvCxnSpPr>
          <p:spPr>
            <a:xfrm flipH="1" rot="10800000">
              <a:off x="2993270" y="5129768"/>
              <a:ext cx="1360200" cy="99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10" name="Google Shape;1810;p61"/>
            <p:cNvCxnSpPr>
              <a:stCxn id="1797" idx="2"/>
              <a:endCxn id="1793" idx="6"/>
            </p:cNvCxnSpPr>
            <p:nvPr/>
          </p:nvCxnSpPr>
          <p:spPr>
            <a:xfrm flipH="1" rot="10800000">
              <a:off x="2387004" y="5073476"/>
              <a:ext cx="1955400" cy="6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11" name="Google Shape;1811;p61"/>
            <p:cNvCxnSpPr>
              <a:stCxn id="1798" idx="3"/>
              <a:endCxn id="1793" idx="7"/>
            </p:cNvCxnSpPr>
            <p:nvPr/>
          </p:nvCxnSpPr>
          <p:spPr>
            <a:xfrm>
              <a:off x="2590343" y="3840664"/>
              <a:ext cx="1783800" cy="1185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12" name="Google Shape;1812;p61"/>
            <p:cNvCxnSpPr>
              <a:stCxn id="1798" idx="2"/>
              <a:endCxn id="1795" idx="6"/>
            </p:cNvCxnSpPr>
            <p:nvPr/>
          </p:nvCxnSpPr>
          <p:spPr>
            <a:xfrm>
              <a:off x="2623160" y="3761437"/>
              <a:ext cx="1780200" cy="148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13" name="Google Shape;1813;p61"/>
            <p:cNvCxnSpPr>
              <a:stCxn id="1795" idx="1"/>
              <a:endCxn id="1771" idx="6"/>
            </p:cNvCxnSpPr>
            <p:nvPr/>
          </p:nvCxnSpPr>
          <p:spPr>
            <a:xfrm flipH="1" rot="10800000">
              <a:off x="4607055" y="3221245"/>
              <a:ext cx="1926900" cy="652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14" name="Google Shape;1814;p61"/>
            <p:cNvCxnSpPr>
              <a:stCxn id="1793" idx="2"/>
              <a:endCxn id="1789" idx="6"/>
            </p:cNvCxnSpPr>
            <p:nvPr/>
          </p:nvCxnSpPr>
          <p:spPr>
            <a:xfrm flipH="1" rot="10800000">
              <a:off x="4488872" y="5034880"/>
              <a:ext cx="990300" cy="68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15" name="Google Shape;1815;p61"/>
            <p:cNvCxnSpPr>
              <a:stCxn id="1808" idx="1"/>
              <a:endCxn id="1789" idx="5"/>
            </p:cNvCxnSpPr>
            <p:nvPr/>
          </p:nvCxnSpPr>
          <p:spPr>
            <a:xfrm flipH="1" rot="10800000">
              <a:off x="4681461" y="5106273"/>
              <a:ext cx="845100" cy="1002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16" name="Google Shape;1816;p61"/>
            <p:cNvCxnSpPr>
              <a:stCxn id="1808" idx="3"/>
              <a:endCxn id="1817" idx="1"/>
            </p:cNvCxnSpPr>
            <p:nvPr/>
          </p:nvCxnSpPr>
          <p:spPr>
            <a:xfrm>
              <a:off x="4681461" y="6267027"/>
              <a:ext cx="1470300" cy="56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18" name="Google Shape;1818;p61"/>
            <p:cNvCxnSpPr>
              <a:stCxn id="1789" idx="4"/>
              <a:endCxn id="1817" idx="2"/>
            </p:cNvCxnSpPr>
            <p:nvPr/>
          </p:nvCxnSpPr>
          <p:spPr>
            <a:xfrm>
              <a:off x="5610664" y="5123204"/>
              <a:ext cx="652800" cy="171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19" name="Google Shape;1819;p61"/>
            <p:cNvCxnSpPr>
              <a:stCxn id="1785" idx="5"/>
              <a:endCxn id="1817" idx="0"/>
            </p:cNvCxnSpPr>
            <p:nvPr/>
          </p:nvCxnSpPr>
          <p:spPr>
            <a:xfrm flipH="1">
              <a:off x="6375481" y="5883908"/>
              <a:ext cx="879600" cy="953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20" name="Google Shape;1820;p61"/>
            <p:cNvCxnSpPr>
              <a:stCxn id="1808" idx="7"/>
              <a:endCxn id="1793" idx="3"/>
            </p:cNvCxnSpPr>
            <p:nvPr/>
          </p:nvCxnSpPr>
          <p:spPr>
            <a:xfrm rot="10800000">
              <a:off x="4457007" y="5150373"/>
              <a:ext cx="66000" cy="95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21" name="Google Shape;1821;p61"/>
            <p:cNvCxnSpPr>
              <a:stCxn id="1767" idx="7"/>
              <a:endCxn id="1773" idx="3"/>
            </p:cNvCxnSpPr>
            <p:nvPr/>
          </p:nvCxnSpPr>
          <p:spPr>
            <a:xfrm rot="10800000">
              <a:off x="7349709" y="4681052"/>
              <a:ext cx="1424400" cy="9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22" name="Google Shape;1822;p61"/>
            <p:cNvCxnSpPr>
              <a:endCxn id="1808" idx="4"/>
            </p:cNvCxnSpPr>
            <p:nvPr/>
          </p:nvCxnSpPr>
          <p:spPr>
            <a:xfrm flipH="1" rot="10800000">
              <a:off x="4489134" y="6299844"/>
              <a:ext cx="113100" cy="54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23" name="Google Shape;1823;p61"/>
            <p:cNvCxnSpPr>
              <a:stCxn id="1804" idx="7"/>
              <a:endCxn id="1797" idx="4"/>
            </p:cNvCxnSpPr>
            <p:nvPr/>
          </p:nvCxnSpPr>
          <p:spPr>
            <a:xfrm rot="10800000">
              <a:off x="2275034" y="5251568"/>
              <a:ext cx="612600" cy="87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756" name="Google Shape;1756;p61"/>
            <p:cNvSpPr/>
            <p:nvPr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61"/>
            <p:cNvSpPr/>
            <p:nvPr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61"/>
            <p:cNvSpPr/>
            <p:nvPr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61"/>
            <p:cNvSpPr/>
            <p:nvPr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61"/>
            <p:cNvSpPr/>
            <p:nvPr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61"/>
            <p:cNvSpPr/>
            <p:nvPr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61"/>
            <p:cNvSpPr/>
            <p:nvPr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61"/>
            <p:cNvSpPr/>
            <p:nvPr/>
          </p:nvSpPr>
          <p:spPr>
            <a:xfrm flipH="1" rot="682168">
              <a:off x="4340946" y="501355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61"/>
            <p:cNvSpPr/>
            <p:nvPr/>
          </p:nvSpPr>
          <p:spPr>
            <a:xfrm flipH="1" rot="738506">
              <a:off x="4400716" y="382191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 flipH="1" rot="-664413">
              <a:off x="5477100" y="490120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61"/>
            <p:cNvSpPr/>
            <p:nvPr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61"/>
            <p:cNvSpPr/>
            <p:nvPr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61"/>
            <p:cNvSpPr/>
            <p:nvPr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61"/>
            <p:cNvSpPr/>
            <p:nvPr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61"/>
            <p:cNvSpPr/>
            <p:nvPr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61"/>
            <p:cNvSpPr/>
            <p:nvPr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61"/>
            <p:cNvSpPr/>
            <p:nvPr/>
          </p:nvSpPr>
          <p:spPr>
            <a:xfrm flipH="1">
              <a:off x="9919813" y="6746029"/>
              <a:ext cx="149392" cy="149392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61"/>
            <p:cNvSpPr/>
            <p:nvPr/>
          </p:nvSpPr>
          <p:spPr>
            <a:xfrm flipH="1">
              <a:off x="6151551" y="6717004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24" name="Google Shape;1824;p61"/>
            <p:cNvCxnSpPr>
              <a:stCxn id="1779" idx="1"/>
              <a:endCxn id="1767" idx="3"/>
            </p:cNvCxnSpPr>
            <p:nvPr/>
          </p:nvCxnSpPr>
          <p:spPr>
            <a:xfrm rot="10800000">
              <a:off x="8879821" y="5764250"/>
              <a:ext cx="1040100" cy="106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25" name="Google Shape;1825;p61"/>
            <p:cNvCxnSpPr>
              <a:stCxn id="1826" idx="6"/>
              <a:endCxn id="1798" idx="6"/>
            </p:cNvCxnSpPr>
            <p:nvPr/>
          </p:nvCxnSpPr>
          <p:spPr>
            <a:xfrm>
              <a:off x="1249806" y="3691601"/>
              <a:ext cx="1149300" cy="69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27" name="Google Shape;1827;p61"/>
            <p:cNvCxnSpPr>
              <a:stCxn id="1828" idx="4"/>
              <a:endCxn id="1800" idx="1"/>
            </p:cNvCxnSpPr>
            <p:nvPr/>
          </p:nvCxnSpPr>
          <p:spPr>
            <a:xfrm>
              <a:off x="181389" y="3694736"/>
              <a:ext cx="833400" cy="862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29" name="Google Shape;1829;p61"/>
            <p:cNvCxnSpPr>
              <a:stCxn id="1800" idx="4"/>
              <a:endCxn id="1803" idx="0"/>
            </p:cNvCxnSpPr>
            <p:nvPr/>
          </p:nvCxnSpPr>
          <p:spPr>
            <a:xfrm flipH="1">
              <a:off x="990217" y="4724846"/>
              <a:ext cx="93900" cy="72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30" name="Google Shape;1830;p61"/>
            <p:cNvCxnSpPr>
              <a:stCxn id="1831" idx="3"/>
            </p:cNvCxnSpPr>
            <p:nvPr/>
          </p:nvCxnSpPr>
          <p:spPr>
            <a:xfrm flipH="1">
              <a:off x="994423" y="6664731"/>
              <a:ext cx="195300" cy="193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32" name="Google Shape;1832;p61"/>
            <p:cNvCxnSpPr>
              <a:stCxn id="1831" idx="0"/>
              <a:endCxn id="1803" idx="4"/>
            </p:cNvCxnSpPr>
            <p:nvPr/>
          </p:nvCxnSpPr>
          <p:spPr>
            <a:xfrm rot="10800000">
              <a:off x="990205" y="5745355"/>
              <a:ext cx="303600" cy="668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33" name="Google Shape;1833;p61"/>
            <p:cNvCxnSpPr>
              <a:stCxn id="1834" idx="1"/>
              <a:endCxn id="1828" idx="3"/>
            </p:cNvCxnSpPr>
            <p:nvPr/>
          </p:nvCxnSpPr>
          <p:spPr>
            <a:xfrm flipH="1" rot="10800000">
              <a:off x="7025" y="3684606"/>
              <a:ext cx="62100" cy="103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35" name="Google Shape;1835;p61"/>
            <p:cNvCxnSpPr>
              <a:stCxn id="1803" idx="2"/>
              <a:endCxn id="1834" idx="0"/>
            </p:cNvCxnSpPr>
            <p:nvPr/>
          </p:nvCxnSpPr>
          <p:spPr>
            <a:xfrm rot="10800000">
              <a:off x="4856" y="4947751"/>
              <a:ext cx="838200" cy="650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36" name="Google Shape;1836;p61"/>
            <p:cNvCxnSpPr>
              <a:stCxn id="1831" idx="1"/>
            </p:cNvCxnSpPr>
            <p:nvPr/>
          </p:nvCxnSpPr>
          <p:spPr>
            <a:xfrm flipH="1">
              <a:off x="-77" y="6456567"/>
              <a:ext cx="1189800" cy="19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37" name="Google Shape;1837;p61"/>
            <p:cNvCxnSpPr>
              <a:stCxn id="1798" idx="1"/>
              <a:endCxn id="1660" idx="0"/>
            </p:cNvCxnSpPr>
            <p:nvPr/>
          </p:nvCxnSpPr>
          <p:spPr>
            <a:xfrm flipH="1" rot="10800000">
              <a:off x="2590343" y="2989810"/>
              <a:ext cx="771000" cy="692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38" name="Google Shape;1838;p61"/>
            <p:cNvCxnSpPr>
              <a:stCxn id="1839" idx="6"/>
              <a:endCxn id="1840" idx="2"/>
            </p:cNvCxnSpPr>
            <p:nvPr/>
          </p:nvCxnSpPr>
          <p:spPr>
            <a:xfrm>
              <a:off x="683818" y="2689233"/>
              <a:ext cx="1046700" cy="261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41" name="Google Shape;1841;p61"/>
            <p:cNvCxnSpPr>
              <a:stCxn id="1828" idx="7"/>
              <a:endCxn id="1839" idx="3"/>
            </p:cNvCxnSpPr>
            <p:nvPr/>
          </p:nvCxnSpPr>
          <p:spPr>
            <a:xfrm flipH="1" rot="10800000">
              <a:off x="206155" y="2793287"/>
              <a:ext cx="226500" cy="63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42" name="Google Shape;1842;p61"/>
            <p:cNvCxnSpPr>
              <a:stCxn id="1828" idx="5"/>
              <a:endCxn id="1826" idx="2"/>
            </p:cNvCxnSpPr>
            <p:nvPr/>
          </p:nvCxnSpPr>
          <p:spPr>
            <a:xfrm>
              <a:off x="267972" y="3622660"/>
              <a:ext cx="785700" cy="69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43" name="Google Shape;1843;p61"/>
            <p:cNvCxnSpPr>
              <a:stCxn id="1840" idx="3"/>
              <a:endCxn id="1826" idx="7"/>
            </p:cNvCxnSpPr>
            <p:nvPr/>
          </p:nvCxnSpPr>
          <p:spPr>
            <a:xfrm flipH="1">
              <a:off x="1221044" y="3059892"/>
              <a:ext cx="555000" cy="562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44" name="Google Shape;1844;p61"/>
            <p:cNvCxnSpPr>
              <a:stCxn id="1826" idx="4"/>
              <a:endCxn id="1800" idx="0"/>
            </p:cNvCxnSpPr>
            <p:nvPr/>
          </p:nvCxnSpPr>
          <p:spPr>
            <a:xfrm flipH="1">
              <a:off x="1084176" y="3789730"/>
              <a:ext cx="67500" cy="73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45" name="Google Shape;1845;p61"/>
            <p:cNvCxnSpPr>
              <a:stCxn id="1804" idx="2"/>
              <a:endCxn id="1831" idx="2"/>
            </p:cNvCxnSpPr>
            <p:nvPr/>
          </p:nvCxnSpPr>
          <p:spPr>
            <a:xfrm flipH="1">
              <a:off x="1146748" y="6179786"/>
              <a:ext cx="1868400" cy="381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46" name="Google Shape;1846;p61"/>
            <p:cNvCxnSpPr>
              <a:endCxn id="1831" idx="5"/>
            </p:cNvCxnSpPr>
            <p:nvPr/>
          </p:nvCxnSpPr>
          <p:spPr>
            <a:xfrm rot="10800000">
              <a:off x="1397887" y="6664731"/>
              <a:ext cx="704100" cy="276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828" name="Google Shape;1828;p61"/>
            <p:cNvSpPr/>
            <p:nvPr/>
          </p:nvSpPr>
          <p:spPr>
            <a:xfrm rot="-1036530">
              <a:off x="-9517" y="3406988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61"/>
            <p:cNvSpPr/>
            <p:nvPr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61"/>
            <p:cNvSpPr/>
            <p:nvPr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61"/>
            <p:cNvSpPr/>
            <p:nvPr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61"/>
            <p:cNvSpPr/>
            <p:nvPr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61"/>
            <p:cNvSpPr/>
            <p:nvPr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61"/>
            <p:cNvSpPr/>
            <p:nvPr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47" name="Google Shape;1847;p61"/>
            <p:cNvCxnSpPr>
              <a:stCxn id="1800" idx="3"/>
            </p:cNvCxnSpPr>
            <p:nvPr/>
          </p:nvCxnSpPr>
          <p:spPr>
            <a:xfrm flipH="1">
              <a:off x="125229" y="4696105"/>
              <a:ext cx="889500" cy="16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48" name="Google Shape;1848;p61"/>
            <p:cNvCxnSpPr>
              <a:stCxn id="1839" idx="4"/>
              <a:endCxn id="1826" idx="1"/>
            </p:cNvCxnSpPr>
            <p:nvPr/>
          </p:nvCxnSpPr>
          <p:spPr>
            <a:xfrm>
              <a:off x="536624" y="2836427"/>
              <a:ext cx="545700" cy="785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672" name="Google Shape;1672;p61"/>
            <p:cNvSpPr/>
            <p:nvPr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49" name="Google Shape;1849;p61"/>
            <p:cNvCxnSpPr>
              <a:stCxn id="1672" idx="3"/>
              <a:endCxn id="1795" idx="0"/>
            </p:cNvCxnSpPr>
            <p:nvPr/>
          </p:nvCxnSpPr>
          <p:spPr>
            <a:xfrm flipH="1">
              <a:off x="4536598" y="3042498"/>
              <a:ext cx="464700" cy="782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50" name="Google Shape;1850;p61"/>
            <p:cNvCxnSpPr>
              <a:stCxn id="1672" idx="2"/>
              <a:endCxn id="1660" idx="6"/>
            </p:cNvCxnSpPr>
            <p:nvPr/>
          </p:nvCxnSpPr>
          <p:spPr>
            <a:xfrm rot="10800000">
              <a:off x="3501357" y="2916110"/>
              <a:ext cx="1471200" cy="57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51" name="Google Shape;1851;p61"/>
            <p:cNvCxnSpPr>
              <a:stCxn id="1839" idx="7"/>
              <a:endCxn id="1659" idx="1"/>
            </p:cNvCxnSpPr>
            <p:nvPr/>
          </p:nvCxnSpPr>
          <p:spPr>
            <a:xfrm flipH="1" rot="10800000">
              <a:off x="640706" y="1905051"/>
              <a:ext cx="785400" cy="680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52" name="Google Shape;1852;p61"/>
            <p:cNvCxnSpPr>
              <a:endCxn id="1839" idx="1"/>
            </p:cNvCxnSpPr>
            <p:nvPr/>
          </p:nvCxnSpPr>
          <p:spPr>
            <a:xfrm>
              <a:off x="-60658" y="2344851"/>
              <a:ext cx="493200" cy="240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834" name="Google Shape;1834;p61"/>
            <p:cNvSpPr/>
            <p:nvPr/>
          </p:nvSpPr>
          <p:spPr>
            <a:xfrm flipH="1" rot="5400000">
              <a:off x="-98982" y="4723943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53" name="Google Shape;1853;p61"/>
            <p:cNvCxnSpPr>
              <a:stCxn id="1803" idx="3"/>
            </p:cNvCxnSpPr>
            <p:nvPr/>
          </p:nvCxnSpPr>
          <p:spPr>
            <a:xfrm flipH="1">
              <a:off x="-32" y="5702233"/>
              <a:ext cx="886200" cy="564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54" name="Google Shape;1854;p61"/>
            <p:cNvCxnSpPr>
              <a:stCxn id="1840" idx="6"/>
              <a:endCxn id="1660" idx="1"/>
            </p:cNvCxnSpPr>
            <p:nvPr/>
          </p:nvCxnSpPr>
          <p:spPr>
            <a:xfrm flipH="1" rot="10800000">
              <a:off x="2040852" y="2934905"/>
              <a:ext cx="1254600" cy="15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55" name="Google Shape;1855;p61"/>
            <p:cNvCxnSpPr>
              <a:stCxn id="1840" idx="5"/>
              <a:endCxn id="1798" idx="0"/>
            </p:cNvCxnSpPr>
            <p:nvPr/>
          </p:nvCxnSpPr>
          <p:spPr>
            <a:xfrm>
              <a:off x="1995418" y="3059892"/>
              <a:ext cx="515700" cy="58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56" name="Google Shape;1856;p61"/>
            <p:cNvCxnSpPr>
              <a:stCxn id="1659" idx="0"/>
              <a:endCxn id="1840" idx="0"/>
            </p:cNvCxnSpPr>
            <p:nvPr/>
          </p:nvCxnSpPr>
          <p:spPr>
            <a:xfrm>
              <a:off x="1505277" y="1937846"/>
              <a:ext cx="380400" cy="857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57" name="Google Shape;1857;p61"/>
            <p:cNvCxnSpPr>
              <a:stCxn id="1800" idx="5"/>
              <a:endCxn id="1797" idx="7"/>
            </p:cNvCxnSpPr>
            <p:nvPr/>
          </p:nvCxnSpPr>
          <p:spPr>
            <a:xfrm>
              <a:off x="1153506" y="4696105"/>
              <a:ext cx="1042200" cy="364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58" name="Google Shape;1858;p61"/>
            <p:cNvCxnSpPr>
              <a:stCxn id="1795" idx="7"/>
              <a:endCxn id="1660" idx="7"/>
            </p:cNvCxnSpPr>
            <p:nvPr/>
          </p:nvCxnSpPr>
          <p:spPr>
            <a:xfrm rot="10800000">
              <a:off x="3446643" y="2981967"/>
              <a:ext cx="1005600" cy="85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59" name="Google Shape;1859;p61"/>
            <p:cNvCxnSpPr>
              <a:stCxn id="1668" idx="7"/>
              <a:endCxn id="1672" idx="0"/>
            </p:cNvCxnSpPr>
            <p:nvPr/>
          </p:nvCxnSpPr>
          <p:spPr>
            <a:xfrm>
              <a:off x="5065787" y="2247314"/>
              <a:ext cx="4800" cy="62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60" name="Google Shape;1860;p61"/>
            <p:cNvCxnSpPr>
              <a:stCxn id="1771" idx="7"/>
              <a:endCxn id="1673" idx="0"/>
            </p:cNvCxnSpPr>
            <p:nvPr/>
          </p:nvCxnSpPr>
          <p:spPr>
            <a:xfrm rot="10800000">
              <a:off x="6285712" y="2383908"/>
              <a:ext cx="270000" cy="78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61" name="Google Shape;1861;p61"/>
            <p:cNvCxnSpPr>
              <a:stCxn id="1771" idx="6"/>
              <a:endCxn id="1672" idx="5"/>
            </p:cNvCxnSpPr>
            <p:nvPr/>
          </p:nvCxnSpPr>
          <p:spPr>
            <a:xfrm rot="10800000">
              <a:off x="5140034" y="3042426"/>
              <a:ext cx="1393800" cy="17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62" name="Google Shape;1862;p61"/>
            <p:cNvCxnSpPr>
              <a:stCxn id="1685" idx="0"/>
              <a:endCxn id="1771" idx="1"/>
            </p:cNvCxnSpPr>
            <p:nvPr/>
          </p:nvCxnSpPr>
          <p:spPr>
            <a:xfrm flipH="1">
              <a:off x="6661403" y="1834225"/>
              <a:ext cx="1076400" cy="1334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63" name="Google Shape;1863;p61"/>
            <p:cNvCxnSpPr>
              <a:stCxn id="1688" idx="0"/>
              <a:endCxn id="1736" idx="4"/>
            </p:cNvCxnSpPr>
            <p:nvPr/>
          </p:nvCxnSpPr>
          <p:spPr>
            <a:xfrm>
              <a:off x="9621563" y="3044363"/>
              <a:ext cx="760500" cy="316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64" name="Google Shape;1864;p61"/>
            <p:cNvCxnSpPr>
              <a:stCxn id="1692" idx="0"/>
              <a:endCxn id="1736" idx="5"/>
            </p:cNvCxnSpPr>
            <p:nvPr/>
          </p:nvCxnSpPr>
          <p:spPr>
            <a:xfrm>
              <a:off x="10349083" y="2680523"/>
              <a:ext cx="90000" cy="615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65" name="Google Shape;1865;p61"/>
            <p:cNvCxnSpPr>
              <a:stCxn id="1690" idx="0"/>
              <a:endCxn id="1688" idx="6"/>
            </p:cNvCxnSpPr>
            <p:nvPr/>
          </p:nvCxnSpPr>
          <p:spPr>
            <a:xfrm>
              <a:off x="9306676" y="1739765"/>
              <a:ext cx="246000" cy="116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66" name="Google Shape;1866;p61"/>
            <p:cNvCxnSpPr>
              <a:stCxn id="1771" idx="1"/>
              <a:endCxn id="1730" idx="5"/>
            </p:cNvCxnSpPr>
            <p:nvPr/>
          </p:nvCxnSpPr>
          <p:spPr>
            <a:xfrm>
              <a:off x="6661348" y="3168408"/>
              <a:ext cx="1391100" cy="1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67" name="Google Shape;1867;p61"/>
            <p:cNvCxnSpPr>
              <a:stCxn id="1685" idx="0"/>
              <a:endCxn id="1730" idx="5"/>
            </p:cNvCxnSpPr>
            <p:nvPr/>
          </p:nvCxnSpPr>
          <p:spPr>
            <a:xfrm>
              <a:off x="7737803" y="1834225"/>
              <a:ext cx="314700" cy="1353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68" name="Google Shape;1868;p61"/>
            <p:cNvCxnSpPr>
              <a:stCxn id="1730" idx="7"/>
              <a:endCxn id="1688" idx="4"/>
            </p:cNvCxnSpPr>
            <p:nvPr/>
          </p:nvCxnSpPr>
          <p:spPr>
            <a:xfrm flipH="1" rot="10800000">
              <a:off x="8152134" y="2970745"/>
              <a:ext cx="1257900" cy="251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736" name="Google Shape;1736;p61"/>
            <p:cNvSpPr/>
            <p:nvPr/>
          </p:nvSpPr>
          <p:spPr>
            <a:xfrm flipH="1" rot="6550916">
              <a:off x="10375964" y="3285269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61"/>
            <p:cNvSpPr/>
            <p:nvPr/>
          </p:nvSpPr>
          <p:spPr>
            <a:xfrm flipH="1" rot="6550916">
              <a:off x="9403696" y="289550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61"/>
            <p:cNvSpPr/>
            <p:nvPr/>
          </p:nvSpPr>
          <p:spPr>
            <a:xfrm flipH="1" rot="6550916">
              <a:off x="8010198" y="317998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69" name="Google Shape;1869;p61"/>
            <p:cNvCxnSpPr>
              <a:stCxn id="1727" idx="0"/>
              <a:endCxn id="1736" idx="7"/>
            </p:cNvCxnSpPr>
            <p:nvPr/>
          </p:nvCxnSpPr>
          <p:spPr>
            <a:xfrm flipH="1">
              <a:off x="10588721" y="2983008"/>
              <a:ext cx="1257000" cy="36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70" name="Google Shape;1870;p61"/>
            <p:cNvCxnSpPr>
              <a:endCxn id="1727" idx="7"/>
            </p:cNvCxnSpPr>
            <p:nvPr/>
          </p:nvCxnSpPr>
          <p:spPr>
            <a:xfrm rot="10800000">
              <a:off x="11930123" y="2967834"/>
              <a:ext cx="291300" cy="286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871" name="Google Shape;1871;p61"/>
          <p:cNvSpPr/>
          <p:nvPr/>
        </p:nvSpPr>
        <p:spPr>
          <a:xfrm flipH="1">
            <a:off x="1" y="0"/>
            <a:ext cx="647484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72" name="Google Shape;1872;p61"/>
          <p:cNvGrpSpPr/>
          <p:nvPr/>
        </p:nvGrpSpPr>
        <p:grpSpPr>
          <a:xfrm>
            <a:off x="837001" y="3639353"/>
            <a:ext cx="4874969" cy="2678466"/>
            <a:chOff x="-548507" y="477868"/>
            <a:chExt cx="11570450" cy="6357177"/>
          </a:xfrm>
        </p:grpSpPr>
        <p:sp>
          <p:nvSpPr>
            <p:cNvPr id="1873" name="Google Shape;1873;p61"/>
            <p:cNvSpPr/>
            <p:nvPr/>
          </p:nvSpPr>
          <p:spPr>
            <a:xfrm>
              <a:off x="-482765" y="6440599"/>
              <a:ext cx="11438966" cy="394446"/>
            </a:xfrm>
            <a:custGeom>
              <a:rect b="b" l="l" r="r" t="t"/>
              <a:pathLst>
                <a:path extrusionOk="0" h="57150" w="16573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61"/>
            <p:cNvSpPr/>
            <p:nvPr/>
          </p:nvSpPr>
          <p:spPr>
            <a:xfrm>
              <a:off x="700575" y="477868"/>
              <a:ext cx="9072285" cy="5916709"/>
            </a:xfrm>
            <a:custGeom>
              <a:rect b="b" l="l" r="r" t="t"/>
              <a:pathLst>
                <a:path extrusionOk="0" h="857250" w="13144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61"/>
            <p:cNvSpPr/>
            <p:nvPr/>
          </p:nvSpPr>
          <p:spPr>
            <a:xfrm>
              <a:off x="1088451" y="839448"/>
              <a:ext cx="8283390" cy="5062073"/>
            </a:xfrm>
            <a:custGeom>
              <a:rect b="b" l="l" r="r" t="t"/>
              <a:pathLst>
                <a:path extrusionOk="0" h="733425" w="1200150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61"/>
            <p:cNvSpPr/>
            <p:nvPr/>
          </p:nvSpPr>
          <p:spPr>
            <a:xfrm>
              <a:off x="-548507" y="6164484"/>
              <a:ext cx="11570450" cy="460187"/>
            </a:xfrm>
            <a:custGeom>
              <a:rect b="b" l="l" r="r" t="t"/>
              <a:pathLst>
                <a:path extrusionOk="0" h="66675" w="1676400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61"/>
            <p:cNvSpPr/>
            <p:nvPr/>
          </p:nvSpPr>
          <p:spPr>
            <a:xfrm>
              <a:off x="4438629" y="6215033"/>
              <a:ext cx="1618413" cy="184076"/>
            </a:xfrm>
            <a:custGeom>
              <a:rect b="b" l="l" r="r" t="t"/>
              <a:pathLst>
                <a:path extrusionOk="0" h="184076" w="1618413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78" name="Google Shape;1878;p61"/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879" name="Google Shape;1879;p61"/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fmla="val 28154" name="adj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0" name="Google Shape;1880;p61"/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fmla="val 28154" name="adj"/>
                </a:avLst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81" name="Google Shape;1881;p61"/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882" name="Google Shape;1882;p61"/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fmla="val 28154" name="adj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3" name="Google Shape;1883;p61"/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fmla="val 28154" name="adj"/>
                </a:avLst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84" name="Google Shape;1884;p61"/>
            <p:cNvSpPr/>
            <p:nvPr/>
          </p:nvSpPr>
          <p:spPr>
            <a:xfrm>
              <a:off x="3892805" y="496953"/>
              <a:ext cx="5479036" cy="5431217"/>
            </a:xfrm>
            <a:custGeom>
              <a:rect b="b" l="l" r="r" t="t"/>
              <a:pathLst>
                <a:path extrusionOk="0" h="4035268" w="3976489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5" name="Google Shape;1885;p61"/>
          <p:cNvSpPr/>
          <p:nvPr>
            <p:ph idx="2" type="pic"/>
          </p:nvPr>
        </p:nvSpPr>
        <p:spPr>
          <a:xfrm>
            <a:off x="1474254" y="3784132"/>
            <a:ext cx="3574717" cy="219171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_Contents slide layout">
  <p:cSld name="9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7" name="Google Shape;1887;p62"/>
          <p:cNvGrpSpPr/>
          <p:nvPr/>
        </p:nvGrpSpPr>
        <p:grpSpPr>
          <a:xfrm>
            <a:off x="-98982" y="-104349"/>
            <a:ext cx="12408371" cy="7045441"/>
            <a:chOff x="-98982" y="-104349"/>
            <a:chExt cx="12408371" cy="7045441"/>
          </a:xfrm>
        </p:grpSpPr>
        <p:cxnSp>
          <p:nvCxnSpPr>
            <p:cNvPr id="1888" name="Google Shape;1888;p62"/>
            <p:cNvCxnSpPr>
              <a:stCxn id="1889" idx="7"/>
              <a:endCxn id="1890" idx="2"/>
            </p:cNvCxnSpPr>
            <p:nvPr/>
          </p:nvCxnSpPr>
          <p:spPr>
            <a:xfrm>
              <a:off x="1584504" y="1905029"/>
              <a:ext cx="1703100" cy="944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91" name="Google Shape;1891;p62"/>
            <p:cNvCxnSpPr>
              <a:stCxn id="1890" idx="4"/>
              <a:endCxn id="1892" idx="1"/>
            </p:cNvCxnSpPr>
            <p:nvPr/>
          </p:nvCxnSpPr>
          <p:spPr>
            <a:xfrm flipH="1" rot="10800000">
              <a:off x="3427782" y="2205737"/>
              <a:ext cx="483000" cy="57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93" name="Google Shape;1893;p62"/>
            <p:cNvCxnSpPr>
              <a:stCxn id="1894" idx="2"/>
              <a:endCxn id="1895" idx="6"/>
            </p:cNvCxnSpPr>
            <p:nvPr/>
          </p:nvCxnSpPr>
          <p:spPr>
            <a:xfrm flipH="1">
              <a:off x="4004083" y="998896"/>
              <a:ext cx="1032900" cy="414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96" name="Google Shape;1896;p62"/>
            <p:cNvCxnSpPr>
              <a:stCxn id="1892" idx="5"/>
              <a:endCxn id="1894" idx="1"/>
            </p:cNvCxnSpPr>
            <p:nvPr/>
          </p:nvCxnSpPr>
          <p:spPr>
            <a:xfrm flipH="1" rot="10800000">
              <a:off x="4016342" y="1082426"/>
              <a:ext cx="10551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97" name="Google Shape;1897;p62"/>
            <p:cNvCxnSpPr>
              <a:stCxn id="1890" idx="5"/>
              <a:endCxn id="1898" idx="1"/>
            </p:cNvCxnSpPr>
            <p:nvPr/>
          </p:nvCxnSpPr>
          <p:spPr>
            <a:xfrm flipH="1" rot="10800000">
              <a:off x="3493690" y="2247401"/>
              <a:ext cx="1466400" cy="583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99" name="Google Shape;1899;p62"/>
            <p:cNvCxnSpPr>
              <a:stCxn id="1894" idx="0"/>
              <a:endCxn id="1898" idx="4"/>
            </p:cNvCxnSpPr>
            <p:nvPr/>
          </p:nvCxnSpPr>
          <p:spPr>
            <a:xfrm flipH="1">
              <a:off x="5012861" y="1116974"/>
              <a:ext cx="142200" cy="100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00" name="Google Shape;1900;p62"/>
            <p:cNvCxnSpPr>
              <a:stCxn id="1892" idx="3"/>
              <a:endCxn id="1895" idx="0"/>
            </p:cNvCxnSpPr>
            <p:nvPr/>
          </p:nvCxnSpPr>
          <p:spPr>
            <a:xfrm rot="10800000">
              <a:off x="3892106" y="1525526"/>
              <a:ext cx="18600" cy="57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01" name="Google Shape;1901;p62"/>
            <p:cNvCxnSpPr>
              <a:stCxn id="1902" idx="7"/>
              <a:endCxn id="1903" idx="1"/>
            </p:cNvCxnSpPr>
            <p:nvPr/>
          </p:nvCxnSpPr>
          <p:spPr>
            <a:xfrm flipH="1" rot="10800000">
              <a:off x="5140075" y="2351122"/>
              <a:ext cx="1066200" cy="55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04" name="Google Shape;1904;p62"/>
            <p:cNvCxnSpPr>
              <a:stCxn id="1894" idx="7"/>
              <a:endCxn id="1903" idx="3"/>
            </p:cNvCxnSpPr>
            <p:nvPr/>
          </p:nvCxnSpPr>
          <p:spPr>
            <a:xfrm>
              <a:off x="5238555" y="1082390"/>
              <a:ext cx="967800" cy="111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05" name="Google Shape;1905;p62"/>
            <p:cNvCxnSpPr>
              <a:stCxn id="1906" idx="3"/>
            </p:cNvCxnSpPr>
            <p:nvPr/>
          </p:nvCxnSpPr>
          <p:spPr>
            <a:xfrm rot="10800000">
              <a:off x="3211541" y="18433"/>
              <a:ext cx="498900" cy="58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07" name="Google Shape;1907;p62"/>
            <p:cNvCxnSpPr>
              <a:stCxn id="1892" idx="6"/>
              <a:endCxn id="1898" idx="2"/>
            </p:cNvCxnSpPr>
            <p:nvPr/>
          </p:nvCxnSpPr>
          <p:spPr>
            <a:xfrm>
              <a:off x="4038220" y="2152844"/>
              <a:ext cx="900000" cy="41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08" name="Google Shape;1908;p62"/>
            <p:cNvCxnSpPr>
              <a:stCxn id="1906" idx="0"/>
              <a:endCxn id="1895" idx="4"/>
            </p:cNvCxnSpPr>
            <p:nvPr/>
          </p:nvCxnSpPr>
          <p:spPr>
            <a:xfrm>
              <a:off x="3789668" y="792604"/>
              <a:ext cx="102300" cy="50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09" name="Google Shape;1909;p62"/>
            <p:cNvCxnSpPr>
              <a:stCxn id="1898" idx="6"/>
              <a:endCxn id="1903" idx="2"/>
            </p:cNvCxnSpPr>
            <p:nvPr/>
          </p:nvCxnSpPr>
          <p:spPr>
            <a:xfrm>
              <a:off x="5087665" y="2194496"/>
              <a:ext cx="1086000" cy="77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10" name="Google Shape;1910;p62"/>
            <p:cNvCxnSpPr>
              <a:stCxn id="1911" idx="0"/>
              <a:endCxn id="1903" idx="4"/>
            </p:cNvCxnSpPr>
            <p:nvPr/>
          </p:nvCxnSpPr>
          <p:spPr>
            <a:xfrm>
              <a:off x="6243041" y="1291086"/>
              <a:ext cx="42600" cy="868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12" name="Google Shape;1912;p62"/>
            <p:cNvCxnSpPr>
              <a:stCxn id="1913" idx="1"/>
              <a:endCxn id="1903" idx="5"/>
            </p:cNvCxnSpPr>
            <p:nvPr/>
          </p:nvCxnSpPr>
          <p:spPr>
            <a:xfrm flipH="1">
              <a:off x="6364795" y="570689"/>
              <a:ext cx="1332600" cy="1621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14" name="Google Shape;1914;p62"/>
            <p:cNvCxnSpPr>
              <a:stCxn id="1913" idx="0"/>
              <a:endCxn id="1915" idx="4"/>
            </p:cNvCxnSpPr>
            <p:nvPr/>
          </p:nvCxnSpPr>
          <p:spPr>
            <a:xfrm flipH="1">
              <a:off x="7737913" y="592567"/>
              <a:ext cx="123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16" name="Google Shape;1916;p62"/>
            <p:cNvCxnSpPr>
              <a:stCxn id="1915" idx="2"/>
              <a:endCxn id="1903" idx="6"/>
            </p:cNvCxnSpPr>
            <p:nvPr/>
          </p:nvCxnSpPr>
          <p:spPr>
            <a:xfrm flipH="1">
              <a:off x="6397559" y="1722181"/>
              <a:ext cx="1228200" cy="549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17" name="Google Shape;1917;p62"/>
            <p:cNvCxnSpPr>
              <a:stCxn id="1915" idx="7"/>
              <a:endCxn id="1918" idx="5"/>
            </p:cNvCxnSpPr>
            <p:nvPr/>
          </p:nvCxnSpPr>
          <p:spPr>
            <a:xfrm>
              <a:off x="7817030" y="1801408"/>
              <a:ext cx="1650000" cy="1105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19" name="Google Shape;1919;p62"/>
            <p:cNvCxnSpPr>
              <a:stCxn id="1915" idx="6"/>
              <a:endCxn id="1920" idx="2"/>
            </p:cNvCxnSpPr>
            <p:nvPr/>
          </p:nvCxnSpPr>
          <p:spPr>
            <a:xfrm flipH="1" rot="10800000">
              <a:off x="7849847" y="1627681"/>
              <a:ext cx="1344900" cy="9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21" name="Google Shape;1921;p62"/>
            <p:cNvCxnSpPr>
              <a:stCxn id="1920" idx="7"/>
              <a:endCxn id="1922" idx="3"/>
            </p:cNvCxnSpPr>
            <p:nvPr/>
          </p:nvCxnSpPr>
          <p:spPr>
            <a:xfrm>
              <a:off x="9385903" y="1706948"/>
              <a:ext cx="910500" cy="84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23" name="Google Shape;1923;p62"/>
            <p:cNvCxnSpPr>
              <a:stCxn id="1924" idx="0"/>
              <a:endCxn id="1890" idx="3"/>
            </p:cNvCxnSpPr>
            <p:nvPr/>
          </p:nvCxnSpPr>
          <p:spPr>
            <a:xfrm>
              <a:off x="2865686" y="1745404"/>
              <a:ext cx="476700" cy="1038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25" name="Google Shape;1925;p62"/>
            <p:cNvCxnSpPr>
              <a:stCxn id="1895" idx="2"/>
              <a:endCxn id="1924" idx="6"/>
            </p:cNvCxnSpPr>
            <p:nvPr/>
          </p:nvCxnSpPr>
          <p:spPr>
            <a:xfrm flipH="1">
              <a:off x="2983828" y="1413389"/>
              <a:ext cx="796200" cy="21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26" name="Google Shape;1926;p62"/>
            <p:cNvCxnSpPr>
              <a:stCxn id="1906" idx="1"/>
              <a:endCxn id="1924" idx="5"/>
            </p:cNvCxnSpPr>
            <p:nvPr/>
          </p:nvCxnSpPr>
          <p:spPr>
            <a:xfrm flipH="1">
              <a:off x="2949041" y="759787"/>
              <a:ext cx="761400" cy="78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27" name="Google Shape;1927;p62"/>
            <p:cNvCxnSpPr>
              <a:stCxn id="1928" idx="7"/>
              <a:endCxn id="1924" idx="3"/>
            </p:cNvCxnSpPr>
            <p:nvPr/>
          </p:nvCxnSpPr>
          <p:spPr>
            <a:xfrm>
              <a:off x="2026272" y="811101"/>
              <a:ext cx="756000" cy="73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29" name="Google Shape;1929;p62"/>
            <p:cNvCxnSpPr>
              <a:stCxn id="1889" idx="6"/>
              <a:endCxn id="1924" idx="2"/>
            </p:cNvCxnSpPr>
            <p:nvPr/>
          </p:nvCxnSpPr>
          <p:spPr>
            <a:xfrm flipH="1" rot="10800000">
              <a:off x="1617321" y="1627202"/>
              <a:ext cx="1130400" cy="198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30" name="Google Shape;1930;p62"/>
            <p:cNvCxnSpPr>
              <a:stCxn id="1931" idx="7"/>
              <a:endCxn id="1889" idx="3"/>
            </p:cNvCxnSpPr>
            <p:nvPr/>
          </p:nvCxnSpPr>
          <p:spPr>
            <a:xfrm>
              <a:off x="562731" y="991183"/>
              <a:ext cx="863400" cy="75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32" name="Google Shape;1932;p62"/>
            <p:cNvCxnSpPr>
              <a:stCxn id="1931" idx="6"/>
              <a:endCxn id="1928" idx="2"/>
            </p:cNvCxnSpPr>
            <p:nvPr/>
          </p:nvCxnSpPr>
          <p:spPr>
            <a:xfrm flipH="1" rot="10800000">
              <a:off x="584609" y="758365"/>
              <a:ext cx="1314000" cy="18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33" name="Google Shape;1933;p62"/>
            <p:cNvCxnSpPr>
              <a:stCxn id="1931" idx="5"/>
            </p:cNvCxnSpPr>
            <p:nvPr/>
          </p:nvCxnSpPr>
          <p:spPr>
            <a:xfrm flipH="1" rot="10800000">
              <a:off x="562731" y="7747"/>
              <a:ext cx="830400" cy="877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34" name="Google Shape;1934;p62"/>
            <p:cNvCxnSpPr>
              <a:stCxn id="1928" idx="4"/>
            </p:cNvCxnSpPr>
            <p:nvPr/>
          </p:nvCxnSpPr>
          <p:spPr>
            <a:xfrm rot="10800000">
              <a:off x="1913154" y="8887"/>
              <a:ext cx="60300" cy="674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35" name="Google Shape;1935;p62"/>
            <p:cNvCxnSpPr>
              <a:stCxn id="1928" idx="5"/>
            </p:cNvCxnSpPr>
            <p:nvPr/>
          </p:nvCxnSpPr>
          <p:spPr>
            <a:xfrm flipH="1" rot="10800000">
              <a:off x="2026272" y="21465"/>
              <a:ext cx="969600" cy="684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36" name="Google Shape;1936;p62"/>
            <p:cNvCxnSpPr>
              <a:stCxn id="1906" idx="5"/>
            </p:cNvCxnSpPr>
            <p:nvPr/>
          </p:nvCxnSpPr>
          <p:spPr>
            <a:xfrm flipH="1" rot="10800000">
              <a:off x="3868895" y="-11267"/>
              <a:ext cx="430500" cy="61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37" name="Google Shape;1937;p62"/>
            <p:cNvCxnSpPr>
              <a:stCxn id="1928" idx="6"/>
              <a:endCxn id="1906" idx="2"/>
            </p:cNvCxnSpPr>
            <p:nvPr/>
          </p:nvCxnSpPr>
          <p:spPr>
            <a:xfrm flipH="1" rot="10800000">
              <a:off x="2048150" y="680583"/>
              <a:ext cx="1629600" cy="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38" name="Google Shape;1938;p62"/>
            <p:cNvCxnSpPr>
              <a:stCxn id="1906" idx="6"/>
              <a:endCxn id="1894" idx="3"/>
            </p:cNvCxnSpPr>
            <p:nvPr/>
          </p:nvCxnSpPr>
          <p:spPr>
            <a:xfrm>
              <a:off x="3901712" y="680560"/>
              <a:ext cx="1170000" cy="234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39" name="Google Shape;1939;p62"/>
            <p:cNvCxnSpPr>
              <a:stCxn id="1911" idx="2"/>
              <a:endCxn id="1894" idx="6"/>
            </p:cNvCxnSpPr>
            <p:nvPr/>
          </p:nvCxnSpPr>
          <p:spPr>
            <a:xfrm rot="10800000">
              <a:off x="5273145" y="998890"/>
              <a:ext cx="895200" cy="217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40" name="Google Shape;1940;p62"/>
            <p:cNvCxnSpPr>
              <a:stCxn id="1941" idx="0"/>
              <a:endCxn id="1894" idx="5"/>
            </p:cNvCxnSpPr>
            <p:nvPr/>
          </p:nvCxnSpPr>
          <p:spPr>
            <a:xfrm flipH="1">
              <a:off x="5238531" y="-6144"/>
              <a:ext cx="1269600" cy="92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42" name="Google Shape;1942;p62"/>
            <p:cNvCxnSpPr>
              <a:endCxn id="1894" idx="4"/>
            </p:cNvCxnSpPr>
            <p:nvPr/>
          </p:nvCxnSpPr>
          <p:spPr>
            <a:xfrm>
              <a:off x="4882961" y="-29682"/>
              <a:ext cx="272100" cy="91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43" name="Google Shape;1943;p62"/>
            <p:cNvCxnSpPr>
              <a:stCxn id="1941" idx="2"/>
              <a:endCxn id="1911" idx="4"/>
            </p:cNvCxnSpPr>
            <p:nvPr/>
          </p:nvCxnSpPr>
          <p:spPr>
            <a:xfrm flipH="1">
              <a:off x="6243075" y="-5451"/>
              <a:ext cx="339600" cy="114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44" name="Google Shape;1944;p62"/>
            <p:cNvCxnSpPr>
              <a:stCxn id="1913" idx="2"/>
              <a:endCxn id="1911" idx="6"/>
            </p:cNvCxnSpPr>
            <p:nvPr/>
          </p:nvCxnSpPr>
          <p:spPr>
            <a:xfrm flipH="1">
              <a:off x="6317717" y="517871"/>
              <a:ext cx="1357800" cy="698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45" name="Google Shape;1945;p62"/>
            <p:cNvCxnSpPr>
              <a:stCxn id="1913" idx="4"/>
            </p:cNvCxnSpPr>
            <p:nvPr/>
          </p:nvCxnSpPr>
          <p:spPr>
            <a:xfrm flipH="1" rot="10800000">
              <a:off x="7750213" y="54375"/>
              <a:ext cx="93600" cy="38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46" name="Google Shape;1946;p62"/>
            <p:cNvCxnSpPr>
              <a:stCxn id="1947" idx="3"/>
            </p:cNvCxnSpPr>
            <p:nvPr/>
          </p:nvCxnSpPr>
          <p:spPr>
            <a:xfrm rot="10800000">
              <a:off x="8652105" y="-11167"/>
              <a:ext cx="511500" cy="356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48" name="Google Shape;1948;p62"/>
            <p:cNvCxnSpPr>
              <a:stCxn id="1947" idx="2"/>
              <a:endCxn id="1913" idx="6"/>
            </p:cNvCxnSpPr>
            <p:nvPr/>
          </p:nvCxnSpPr>
          <p:spPr>
            <a:xfrm flipH="1">
              <a:off x="7824888" y="424760"/>
              <a:ext cx="1305900" cy="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49" name="Google Shape;1949;p62"/>
            <p:cNvCxnSpPr>
              <a:stCxn id="1920" idx="4"/>
              <a:endCxn id="1947" idx="0"/>
            </p:cNvCxnSpPr>
            <p:nvPr/>
          </p:nvCxnSpPr>
          <p:spPr>
            <a:xfrm rot="10800000">
              <a:off x="9242776" y="536777"/>
              <a:ext cx="63900" cy="97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50" name="Google Shape;1950;p62"/>
            <p:cNvCxnSpPr>
              <a:stCxn id="1951" idx="3"/>
              <a:endCxn id="1947" idx="7"/>
            </p:cNvCxnSpPr>
            <p:nvPr/>
          </p:nvCxnSpPr>
          <p:spPr>
            <a:xfrm rot="10800000">
              <a:off x="9322127" y="503860"/>
              <a:ext cx="1572900" cy="6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52" name="Google Shape;1952;p62"/>
            <p:cNvCxnSpPr>
              <a:stCxn id="1951" idx="2"/>
              <a:endCxn id="1920" idx="6"/>
            </p:cNvCxnSpPr>
            <p:nvPr/>
          </p:nvCxnSpPr>
          <p:spPr>
            <a:xfrm flipH="1">
              <a:off x="9418838" y="1237715"/>
              <a:ext cx="1459200" cy="39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53" name="Google Shape;1953;p62"/>
            <p:cNvCxnSpPr>
              <a:stCxn id="1951" idx="1"/>
              <a:endCxn id="1922" idx="4"/>
            </p:cNvCxnSpPr>
            <p:nvPr/>
          </p:nvCxnSpPr>
          <p:spPr>
            <a:xfrm flipH="1">
              <a:off x="10349161" y="1309164"/>
              <a:ext cx="576300" cy="122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54" name="Google Shape;1954;p62"/>
            <p:cNvCxnSpPr>
              <a:stCxn id="1955" idx="1"/>
              <a:endCxn id="1922" idx="5"/>
            </p:cNvCxnSpPr>
            <p:nvPr/>
          </p:nvCxnSpPr>
          <p:spPr>
            <a:xfrm flipH="1">
              <a:off x="10402021" y="1774673"/>
              <a:ext cx="1757100" cy="77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56" name="Google Shape;1956;p62"/>
            <p:cNvCxnSpPr>
              <a:stCxn id="1955" idx="0"/>
              <a:endCxn id="1957" idx="4"/>
            </p:cNvCxnSpPr>
            <p:nvPr/>
          </p:nvCxnSpPr>
          <p:spPr>
            <a:xfrm flipH="1">
              <a:off x="11893390" y="1806534"/>
              <a:ext cx="313200" cy="95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58" name="Google Shape;1958;p62"/>
            <p:cNvCxnSpPr>
              <a:stCxn id="1959" idx="7"/>
              <a:endCxn id="1960" idx="1"/>
            </p:cNvCxnSpPr>
            <p:nvPr/>
          </p:nvCxnSpPr>
          <p:spPr>
            <a:xfrm rot="10800000">
              <a:off x="8117510" y="3321933"/>
              <a:ext cx="642600" cy="1106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61" name="Google Shape;1961;p62"/>
            <p:cNvCxnSpPr>
              <a:endCxn id="1962" idx="6"/>
            </p:cNvCxnSpPr>
            <p:nvPr/>
          </p:nvCxnSpPr>
          <p:spPr>
            <a:xfrm rot="10800000">
              <a:off x="11941804" y="350882"/>
              <a:ext cx="294300" cy="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63" name="Google Shape;1963;p62"/>
            <p:cNvCxnSpPr>
              <a:stCxn id="1959" idx="0"/>
              <a:endCxn id="1918" idx="3"/>
            </p:cNvCxnSpPr>
            <p:nvPr/>
          </p:nvCxnSpPr>
          <p:spPr>
            <a:xfrm flipH="1" rot="10800000">
              <a:off x="8839337" y="3056316"/>
              <a:ext cx="575400" cy="133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64" name="Google Shape;1964;p62"/>
            <p:cNvCxnSpPr>
              <a:stCxn id="1965" idx="0"/>
              <a:endCxn id="1966" idx="0"/>
            </p:cNvCxnSpPr>
            <p:nvPr/>
          </p:nvCxnSpPr>
          <p:spPr>
            <a:xfrm rot="10800000">
              <a:off x="10593971" y="3434199"/>
              <a:ext cx="970200" cy="1116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67" name="Google Shape;1967;p62"/>
            <p:cNvCxnSpPr>
              <a:stCxn id="1965" idx="1"/>
              <a:endCxn id="1957" idx="0"/>
            </p:cNvCxnSpPr>
            <p:nvPr/>
          </p:nvCxnSpPr>
          <p:spPr>
            <a:xfrm flipH="1" rot="10800000">
              <a:off x="11616989" y="2982977"/>
              <a:ext cx="228600" cy="1589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68" name="Google Shape;1968;p62"/>
            <p:cNvCxnSpPr>
              <a:stCxn id="1957" idx="2"/>
              <a:endCxn id="1922" idx="6"/>
            </p:cNvCxnSpPr>
            <p:nvPr/>
          </p:nvCxnSpPr>
          <p:spPr>
            <a:xfrm rot="10800000">
              <a:off x="10423637" y="2605754"/>
              <a:ext cx="1336500" cy="24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69" name="Google Shape;1969;p62"/>
            <p:cNvCxnSpPr>
              <a:stCxn id="1955" idx="2"/>
              <a:endCxn id="1951" idx="6"/>
            </p:cNvCxnSpPr>
            <p:nvPr/>
          </p:nvCxnSpPr>
          <p:spPr>
            <a:xfrm rot="10800000">
              <a:off x="11098085" y="1194779"/>
              <a:ext cx="1050000" cy="523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70" name="Google Shape;1970;p62"/>
            <p:cNvCxnSpPr>
              <a:stCxn id="1962" idx="1"/>
              <a:endCxn id="1951" idx="5"/>
            </p:cNvCxnSpPr>
            <p:nvPr/>
          </p:nvCxnSpPr>
          <p:spPr>
            <a:xfrm flipH="1">
              <a:off x="11050633" y="430109"/>
              <a:ext cx="699900" cy="6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71" name="Google Shape;1971;p62"/>
            <p:cNvCxnSpPr>
              <a:stCxn id="1962" idx="3"/>
              <a:endCxn id="1972" idx="1"/>
            </p:cNvCxnSpPr>
            <p:nvPr/>
          </p:nvCxnSpPr>
          <p:spPr>
            <a:xfrm rot="10800000">
              <a:off x="10480633" y="1655"/>
              <a:ext cx="126990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73" name="Google Shape;1973;p62"/>
            <p:cNvCxnSpPr>
              <a:stCxn id="1951" idx="4"/>
              <a:endCxn id="1972" idx="2"/>
            </p:cNvCxnSpPr>
            <p:nvPr/>
          </p:nvCxnSpPr>
          <p:spPr>
            <a:xfrm rot="10800000">
              <a:off x="10368876" y="737"/>
              <a:ext cx="597600" cy="1105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74" name="Google Shape;1974;p62"/>
            <p:cNvCxnSpPr>
              <a:stCxn id="1947" idx="5"/>
              <a:endCxn id="1972" idx="0"/>
            </p:cNvCxnSpPr>
            <p:nvPr/>
          </p:nvCxnSpPr>
          <p:spPr>
            <a:xfrm flipH="1" rot="10800000">
              <a:off x="9322059" y="-367"/>
              <a:ext cx="935100" cy="345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75" name="Google Shape;1975;p62"/>
            <p:cNvCxnSpPr>
              <a:stCxn id="1962" idx="7"/>
              <a:endCxn id="1955" idx="3"/>
            </p:cNvCxnSpPr>
            <p:nvPr/>
          </p:nvCxnSpPr>
          <p:spPr>
            <a:xfrm>
              <a:off x="11908987" y="430109"/>
              <a:ext cx="270900" cy="1241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76" name="Google Shape;1976;p62"/>
            <p:cNvCxnSpPr>
              <a:stCxn id="1913" idx="7"/>
              <a:endCxn id="1920" idx="3"/>
            </p:cNvCxnSpPr>
            <p:nvPr/>
          </p:nvCxnSpPr>
          <p:spPr>
            <a:xfrm>
              <a:off x="7803031" y="570689"/>
              <a:ext cx="1424400" cy="9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77" name="Google Shape;1977;p62"/>
            <p:cNvCxnSpPr>
              <a:endCxn id="1962" idx="4"/>
            </p:cNvCxnSpPr>
            <p:nvPr/>
          </p:nvCxnSpPr>
          <p:spPr>
            <a:xfrm flipH="1">
              <a:off x="11829760" y="9038"/>
              <a:ext cx="14400" cy="22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890" name="Google Shape;1890;p62"/>
            <p:cNvSpPr/>
            <p:nvPr/>
          </p:nvSpPr>
          <p:spPr>
            <a:xfrm flipH="1" rot="-9763470">
              <a:off x="3282465" y="277068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62"/>
            <p:cNvSpPr/>
            <p:nvPr/>
          </p:nvSpPr>
          <p:spPr>
            <a:xfrm flipH="1" rot="10800000">
              <a:off x="2747608" y="1509248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62"/>
            <p:cNvSpPr/>
            <p:nvPr/>
          </p:nvSpPr>
          <p:spPr>
            <a:xfrm flipH="1" rot="10800000">
              <a:off x="1393233" y="171375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62"/>
            <p:cNvSpPr/>
            <p:nvPr/>
          </p:nvSpPr>
          <p:spPr>
            <a:xfrm flipH="1" rot="10800000">
              <a:off x="1898758" y="683587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62"/>
            <p:cNvSpPr/>
            <p:nvPr/>
          </p:nvSpPr>
          <p:spPr>
            <a:xfrm flipH="1" rot="10800000">
              <a:off x="3677624" y="5685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62"/>
            <p:cNvSpPr/>
            <p:nvPr/>
          </p:nvSpPr>
          <p:spPr>
            <a:xfrm flipH="1" rot="10800000">
              <a:off x="5036983" y="880818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62"/>
            <p:cNvSpPr/>
            <p:nvPr/>
          </p:nvSpPr>
          <p:spPr>
            <a:xfrm flipH="1" rot="10800000">
              <a:off x="6168345" y="1141694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62"/>
            <p:cNvSpPr/>
            <p:nvPr/>
          </p:nvSpPr>
          <p:spPr>
            <a:xfrm flipH="1" rot="10800000">
              <a:off x="6173566" y="2159704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62"/>
            <p:cNvSpPr/>
            <p:nvPr/>
          </p:nvSpPr>
          <p:spPr>
            <a:xfrm flipH="1" rot="10800000">
              <a:off x="7625759" y="161013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62"/>
            <p:cNvSpPr/>
            <p:nvPr/>
          </p:nvSpPr>
          <p:spPr>
            <a:xfrm flipH="1" rot="10800000">
              <a:off x="7675517" y="443175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62"/>
            <p:cNvSpPr/>
            <p:nvPr/>
          </p:nvSpPr>
          <p:spPr>
            <a:xfrm flipH="1" rot="10800000">
              <a:off x="9130788" y="3127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62"/>
            <p:cNvSpPr/>
            <p:nvPr/>
          </p:nvSpPr>
          <p:spPr>
            <a:xfrm flipH="1" rot="10800000">
              <a:off x="11717716" y="23883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62"/>
            <p:cNvSpPr/>
            <p:nvPr/>
          </p:nvSpPr>
          <p:spPr>
            <a:xfrm flipH="1" rot="-10117832">
              <a:off x="12146619" y="1658608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62"/>
            <p:cNvSpPr/>
            <p:nvPr/>
          </p:nvSpPr>
          <p:spPr>
            <a:xfrm flipH="1" rot="-10061494">
              <a:off x="11757562" y="276149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62"/>
            <p:cNvSpPr/>
            <p:nvPr/>
          </p:nvSpPr>
          <p:spPr>
            <a:xfrm flipH="1" rot="10135587">
              <a:off x="10875952" y="1104151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62"/>
            <p:cNvSpPr/>
            <p:nvPr/>
          </p:nvSpPr>
          <p:spPr>
            <a:xfrm flipH="1" rot="10800000">
              <a:off x="9194632" y="151567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62"/>
            <p:cNvSpPr/>
            <p:nvPr/>
          </p:nvSpPr>
          <p:spPr>
            <a:xfrm flipH="1" rot="10800000">
              <a:off x="10274387" y="2531131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62"/>
            <p:cNvSpPr/>
            <p:nvPr/>
          </p:nvSpPr>
          <p:spPr>
            <a:xfrm flipH="1" rot="10800000">
              <a:off x="3780028" y="130134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62"/>
            <p:cNvSpPr/>
            <p:nvPr/>
          </p:nvSpPr>
          <p:spPr>
            <a:xfrm flipH="1" rot="10800000">
              <a:off x="4938273" y="211980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62"/>
            <p:cNvSpPr/>
            <p:nvPr/>
          </p:nvSpPr>
          <p:spPr>
            <a:xfrm flipH="1" rot="10800000">
              <a:off x="3888828" y="2078148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78" name="Google Shape;1978;p62"/>
            <p:cNvCxnSpPr>
              <a:stCxn id="1892" idx="2"/>
              <a:endCxn id="1924" idx="7"/>
            </p:cNvCxnSpPr>
            <p:nvPr/>
          </p:nvCxnSpPr>
          <p:spPr>
            <a:xfrm rot="10800000">
              <a:off x="2949228" y="1710944"/>
              <a:ext cx="939600" cy="44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79" name="Google Shape;1979;p62"/>
            <p:cNvCxnSpPr>
              <a:stCxn id="1889" idx="4"/>
              <a:endCxn id="1928" idx="1"/>
            </p:cNvCxnSpPr>
            <p:nvPr/>
          </p:nvCxnSpPr>
          <p:spPr>
            <a:xfrm flipH="1" rot="10800000">
              <a:off x="1505277" y="811058"/>
              <a:ext cx="415500" cy="90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931" name="Google Shape;1931;p62"/>
            <p:cNvSpPr/>
            <p:nvPr/>
          </p:nvSpPr>
          <p:spPr>
            <a:xfrm flipH="1" rot="10800000">
              <a:off x="435217" y="86366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80" name="Google Shape;1980;p62"/>
            <p:cNvCxnSpPr>
              <a:stCxn id="1931" idx="3"/>
            </p:cNvCxnSpPr>
            <p:nvPr/>
          </p:nvCxnSpPr>
          <p:spPr>
            <a:xfrm rot="10800000">
              <a:off x="14295" y="20947"/>
              <a:ext cx="442800" cy="864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81" name="Google Shape;1981;p62"/>
            <p:cNvCxnSpPr>
              <a:stCxn id="1931" idx="2"/>
            </p:cNvCxnSpPr>
            <p:nvPr/>
          </p:nvCxnSpPr>
          <p:spPr>
            <a:xfrm rot="10800000">
              <a:off x="-27383" y="832165"/>
              <a:ext cx="462600" cy="106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82" name="Google Shape;1982;p62"/>
            <p:cNvCxnSpPr>
              <a:stCxn id="1931" idx="1"/>
            </p:cNvCxnSpPr>
            <p:nvPr/>
          </p:nvCxnSpPr>
          <p:spPr>
            <a:xfrm flipH="1">
              <a:off x="-27405" y="991183"/>
              <a:ext cx="484500" cy="496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83" name="Google Shape;1983;p62"/>
            <p:cNvCxnSpPr>
              <a:endCxn id="1889" idx="2"/>
            </p:cNvCxnSpPr>
            <p:nvPr/>
          </p:nvCxnSpPr>
          <p:spPr>
            <a:xfrm flipH="1" rot="10800000">
              <a:off x="42633" y="1825802"/>
              <a:ext cx="1350600" cy="17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941" name="Google Shape;1941;p62"/>
            <p:cNvSpPr/>
            <p:nvPr/>
          </p:nvSpPr>
          <p:spPr>
            <a:xfrm flipH="1" rot="10800000">
              <a:off x="6507935" y="-75430"/>
              <a:ext cx="149392" cy="149392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62"/>
            <p:cNvSpPr/>
            <p:nvPr/>
          </p:nvSpPr>
          <p:spPr>
            <a:xfrm flipH="1" rot="10800000">
              <a:off x="10256792" y="-104349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84" name="Google Shape;1984;p62"/>
            <p:cNvCxnSpPr>
              <a:stCxn id="1941" idx="1"/>
              <a:endCxn id="1913" idx="3"/>
            </p:cNvCxnSpPr>
            <p:nvPr/>
          </p:nvCxnSpPr>
          <p:spPr>
            <a:xfrm>
              <a:off x="6657219" y="-4759"/>
              <a:ext cx="1040100" cy="46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85" name="Google Shape;1985;p62"/>
            <p:cNvCxnSpPr>
              <a:endCxn id="1986" idx="1"/>
            </p:cNvCxnSpPr>
            <p:nvPr/>
          </p:nvCxnSpPr>
          <p:spPr>
            <a:xfrm flipH="1">
              <a:off x="11505573" y="5341001"/>
              <a:ext cx="674400" cy="396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87" name="Google Shape;1987;p62"/>
            <p:cNvCxnSpPr>
              <a:endCxn id="1965" idx="2"/>
            </p:cNvCxnSpPr>
            <p:nvPr/>
          </p:nvCxnSpPr>
          <p:spPr>
            <a:xfrm flipH="1">
              <a:off x="11638867" y="4354895"/>
              <a:ext cx="670200" cy="27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88" name="Google Shape;1988;p62"/>
            <p:cNvCxnSpPr>
              <a:stCxn id="1986" idx="0"/>
              <a:endCxn id="1965" idx="4"/>
            </p:cNvCxnSpPr>
            <p:nvPr/>
          </p:nvCxnSpPr>
          <p:spPr>
            <a:xfrm flipH="1" rot="10800000">
              <a:off x="11422079" y="4700117"/>
              <a:ext cx="142200" cy="100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89" name="Google Shape;1989;p62"/>
            <p:cNvCxnSpPr>
              <a:stCxn id="1966" idx="2"/>
              <a:endCxn id="1990" idx="1"/>
            </p:cNvCxnSpPr>
            <p:nvPr/>
          </p:nvCxnSpPr>
          <p:spPr>
            <a:xfrm>
              <a:off x="10451194" y="3503136"/>
              <a:ext cx="31500" cy="693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91" name="Google Shape;1991;p62"/>
            <p:cNvCxnSpPr>
              <a:stCxn id="1986" idx="7"/>
              <a:endCxn id="1990" idx="3"/>
            </p:cNvCxnSpPr>
            <p:nvPr/>
          </p:nvCxnSpPr>
          <p:spPr>
            <a:xfrm rot="10800000">
              <a:off x="10482685" y="4354901"/>
              <a:ext cx="855900" cy="138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92" name="Google Shape;1992;p62"/>
            <p:cNvCxnSpPr>
              <a:endCxn id="1965" idx="3"/>
            </p:cNvCxnSpPr>
            <p:nvPr/>
          </p:nvCxnSpPr>
          <p:spPr>
            <a:xfrm rot="10800000">
              <a:off x="11616989" y="4678313"/>
              <a:ext cx="692400" cy="40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93" name="Google Shape;1993;p62"/>
            <p:cNvCxnSpPr>
              <a:stCxn id="1965" idx="6"/>
              <a:endCxn id="1990" idx="2"/>
            </p:cNvCxnSpPr>
            <p:nvPr/>
          </p:nvCxnSpPr>
          <p:spPr>
            <a:xfrm rot="10800000">
              <a:off x="10515675" y="4275695"/>
              <a:ext cx="973800" cy="3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94" name="Google Shape;1994;p62"/>
            <p:cNvCxnSpPr>
              <a:stCxn id="1995" idx="0"/>
              <a:endCxn id="1990" idx="4"/>
            </p:cNvCxnSpPr>
            <p:nvPr/>
          </p:nvCxnSpPr>
          <p:spPr>
            <a:xfrm flipH="1" rot="10800000">
              <a:off x="10334099" y="4387705"/>
              <a:ext cx="69600" cy="1141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96" name="Google Shape;1996;p62"/>
            <p:cNvCxnSpPr>
              <a:stCxn id="1997" idx="1"/>
              <a:endCxn id="1990" idx="5"/>
            </p:cNvCxnSpPr>
            <p:nvPr/>
          </p:nvCxnSpPr>
          <p:spPr>
            <a:xfrm flipH="1" rot="10800000">
              <a:off x="8879745" y="4354952"/>
              <a:ext cx="1444500" cy="1303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98" name="Google Shape;1998;p62"/>
            <p:cNvCxnSpPr>
              <a:stCxn id="1997" idx="0"/>
              <a:endCxn id="1959" idx="4"/>
            </p:cNvCxnSpPr>
            <p:nvPr/>
          </p:nvCxnSpPr>
          <p:spPr>
            <a:xfrm flipH="1" rot="10800000">
              <a:off x="8826927" y="4619274"/>
              <a:ext cx="123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99" name="Google Shape;1999;p62"/>
            <p:cNvCxnSpPr>
              <a:stCxn id="1959" idx="2"/>
              <a:endCxn id="1990" idx="6"/>
            </p:cNvCxnSpPr>
            <p:nvPr/>
          </p:nvCxnSpPr>
          <p:spPr>
            <a:xfrm flipH="1" rot="10800000">
              <a:off x="8951381" y="4275660"/>
              <a:ext cx="1340100" cy="23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00" name="Google Shape;2000;p62"/>
            <p:cNvCxnSpPr>
              <a:stCxn id="1959" idx="7"/>
              <a:endCxn id="2001" idx="2"/>
            </p:cNvCxnSpPr>
            <p:nvPr/>
          </p:nvCxnSpPr>
          <p:spPr>
            <a:xfrm rot="10800000">
              <a:off x="6683210" y="3221133"/>
              <a:ext cx="2076900" cy="1206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02" name="Google Shape;2002;p62"/>
            <p:cNvCxnSpPr>
              <a:stCxn id="1959" idx="6"/>
              <a:endCxn id="2003" idx="2"/>
            </p:cNvCxnSpPr>
            <p:nvPr/>
          </p:nvCxnSpPr>
          <p:spPr>
            <a:xfrm flipH="1">
              <a:off x="7382393" y="4507260"/>
              <a:ext cx="1344900" cy="9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04" name="Google Shape;2004;p62"/>
            <p:cNvCxnSpPr>
              <a:stCxn id="2003" idx="7"/>
              <a:endCxn id="2001" idx="3"/>
            </p:cNvCxnSpPr>
            <p:nvPr/>
          </p:nvCxnSpPr>
          <p:spPr>
            <a:xfrm rot="10800000">
              <a:off x="6661437" y="3274193"/>
              <a:ext cx="529800" cy="1248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05" name="Google Shape;2005;p62"/>
            <p:cNvCxnSpPr>
              <a:stCxn id="1918" idx="1"/>
              <a:endCxn id="1990" idx="0"/>
            </p:cNvCxnSpPr>
            <p:nvPr/>
          </p:nvCxnSpPr>
          <p:spPr>
            <a:xfrm>
              <a:off x="9564537" y="3108409"/>
              <a:ext cx="839100" cy="105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06" name="Google Shape;2006;p62"/>
            <p:cNvCxnSpPr>
              <a:endCxn id="1986" idx="3"/>
            </p:cNvCxnSpPr>
            <p:nvPr/>
          </p:nvCxnSpPr>
          <p:spPr>
            <a:xfrm rot="10800000">
              <a:off x="11505573" y="5904589"/>
              <a:ext cx="674400" cy="327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07" name="Google Shape;2007;p62"/>
            <p:cNvCxnSpPr>
              <a:stCxn id="1995" idx="2"/>
              <a:endCxn id="1986" idx="6"/>
            </p:cNvCxnSpPr>
            <p:nvPr/>
          </p:nvCxnSpPr>
          <p:spPr>
            <a:xfrm>
              <a:off x="10408795" y="5603601"/>
              <a:ext cx="895200" cy="217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08" name="Google Shape;2008;p62"/>
            <p:cNvCxnSpPr>
              <a:stCxn id="2009" idx="0"/>
              <a:endCxn id="1986" idx="5"/>
            </p:cNvCxnSpPr>
            <p:nvPr/>
          </p:nvCxnSpPr>
          <p:spPr>
            <a:xfrm flipH="1" rot="10800000">
              <a:off x="10069009" y="5904535"/>
              <a:ext cx="1269600" cy="92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10" name="Google Shape;2010;p62"/>
            <p:cNvCxnSpPr>
              <a:endCxn id="1986" idx="4"/>
            </p:cNvCxnSpPr>
            <p:nvPr/>
          </p:nvCxnSpPr>
          <p:spPr>
            <a:xfrm rot="10800000">
              <a:off x="11422079" y="5939173"/>
              <a:ext cx="272100" cy="91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11" name="Google Shape;2011;p62"/>
            <p:cNvCxnSpPr>
              <a:stCxn id="2009" idx="2"/>
              <a:endCxn id="1995" idx="4"/>
            </p:cNvCxnSpPr>
            <p:nvPr/>
          </p:nvCxnSpPr>
          <p:spPr>
            <a:xfrm flipH="1" rot="10800000">
              <a:off x="9994465" y="5678242"/>
              <a:ext cx="339600" cy="114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12" name="Google Shape;2012;p62"/>
            <p:cNvCxnSpPr>
              <a:stCxn id="1997" idx="2"/>
              <a:endCxn id="1995" idx="6"/>
            </p:cNvCxnSpPr>
            <p:nvPr/>
          </p:nvCxnSpPr>
          <p:spPr>
            <a:xfrm flipH="1" rot="10800000">
              <a:off x="8901623" y="5603570"/>
              <a:ext cx="1357800" cy="108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13" name="Google Shape;2013;p62"/>
            <p:cNvCxnSpPr>
              <a:stCxn id="1997" idx="4"/>
            </p:cNvCxnSpPr>
            <p:nvPr/>
          </p:nvCxnSpPr>
          <p:spPr>
            <a:xfrm flipH="1">
              <a:off x="8785527" y="5786266"/>
              <a:ext cx="41400" cy="1042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14" name="Google Shape;2014;p62"/>
            <p:cNvCxnSpPr>
              <a:stCxn id="2015" idx="3"/>
            </p:cNvCxnSpPr>
            <p:nvPr/>
          </p:nvCxnSpPr>
          <p:spPr>
            <a:xfrm>
              <a:off x="7413535" y="5883908"/>
              <a:ext cx="565500" cy="95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16" name="Google Shape;2016;p62"/>
            <p:cNvCxnSpPr>
              <a:stCxn id="2015" idx="2"/>
              <a:endCxn id="1997" idx="6"/>
            </p:cNvCxnSpPr>
            <p:nvPr/>
          </p:nvCxnSpPr>
          <p:spPr>
            <a:xfrm flipH="1" rot="10800000">
              <a:off x="7446352" y="5711681"/>
              <a:ext cx="1305900" cy="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17" name="Google Shape;2017;p62"/>
            <p:cNvCxnSpPr>
              <a:stCxn id="2003" idx="4"/>
              <a:endCxn id="2015" idx="0"/>
            </p:cNvCxnSpPr>
            <p:nvPr/>
          </p:nvCxnSpPr>
          <p:spPr>
            <a:xfrm>
              <a:off x="7270464" y="4713764"/>
              <a:ext cx="63900" cy="97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18" name="Google Shape;2018;p62"/>
            <p:cNvCxnSpPr>
              <a:stCxn id="2019" idx="3"/>
              <a:endCxn id="2015" idx="7"/>
            </p:cNvCxnSpPr>
            <p:nvPr/>
          </p:nvCxnSpPr>
          <p:spPr>
            <a:xfrm>
              <a:off x="5682113" y="5075781"/>
              <a:ext cx="1572900" cy="6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20" name="Google Shape;2020;p62"/>
            <p:cNvCxnSpPr>
              <a:stCxn id="2019" idx="2"/>
              <a:endCxn id="2003" idx="6"/>
            </p:cNvCxnSpPr>
            <p:nvPr/>
          </p:nvCxnSpPr>
          <p:spPr>
            <a:xfrm flipH="1" rot="10800000">
              <a:off x="5699102" y="4601726"/>
              <a:ext cx="1459200" cy="39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21" name="Google Shape;2021;p62"/>
            <p:cNvCxnSpPr>
              <a:stCxn id="2019" idx="1"/>
              <a:endCxn id="2001" idx="4"/>
            </p:cNvCxnSpPr>
            <p:nvPr/>
          </p:nvCxnSpPr>
          <p:spPr>
            <a:xfrm flipH="1" rot="10800000">
              <a:off x="5651679" y="3295777"/>
              <a:ext cx="957000" cy="162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22" name="Google Shape;2022;p62"/>
            <p:cNvCxnSpPr>
              <a:stCxn id="2023" idx="1"/>
              <a:endCxn id="2001" idx="5"/>
            </p:cNvCxnSpPr>
            <p:nvPr/>
          </p:nvCxnSpPr>
          <p:spPr>
            <a:xfrm flipH="1" rot="10800000">
              <a:off x="4477836" y="3274186"/>
              <a:ext cx="2077800" cy="177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24" name="Google Shape;2024;p62"/>
            <p:cNvCxnSpPr>
              <a:stCxn id="2023" idx="0"/>
              <a:endCxn id="2025" idx="4"/>
            </p:cNvCxnSpPr>
            <p:nvPr/>
          </p:nvCxnSpPr>
          <p:spPr>
            <a:xfrm flipH="1" rot="10800000">
              <a:off x="4430367" y="4043325"/>
              <a:ext cx="58500" cy="971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26" name="Google Shape;2026;p62"/>
            <p:cNvCxnSpPr>
              <a:stCxn id="2027" idx="0"/>
              <a:endCxn id="2028" idx="4"/>
            </p:cNvCxnSpPr>
            <p:nvPr/>
          </p:nvCxnSpPr>
          <p:spPr>
            <a:xfrm flipH="1" rot="10800000">
              <a:off x="2274960" y="3873332"/>
              <a:ext cx="236100" cy="1154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29" name="Google Shape;2029;p62"/>
            <p:cNvCxnSpPr>
              <a:stCxn id="2030" idx="7"/>
              <a:endCxn id="2028" idx="5"/>
            </p:cNvCxnSpPr>
            <p:nvPr/>
          </p:nvCxnSpPr>
          <p:spPr>
            <a:xfrm flipH="1" rot="10800000">
              <a:off x="1153506" y="3840629"/>
              <a:ext cx="1278300" cy="716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31" name="Google Shape;2031;p62"/>
            <p:cNvCxnSpPr>
              <a:endCxn id="2027" idx="6"/>
            </p:cNvCxnSpPr>
            <p:nvPr/>
          </p:nvCxnSpPr>
          <p:spPr>
            <a:xfrm flipH="1" rot="10800000">
              <a:off x="1109316" y="5139476"/>
              <a:ext cx="1053600" cy="42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32" name="Google Shape;2032;p62"/>
            <p:cNvCxnSpPr>
              <a:stCxn id="2033" idx="5"/>
              <a:endCxn id="2034" idx="6"/>
            </p:cNvCxnSpPr>
            <p:nvPr/>
          </p:nvCxnSpPr>
          <p:spPr>
            <a:xfrm>
              <a:off x="1094332" y="5702233"/>
              <a:ext cx="1771500" cy="47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35" name="Google Shape;2035;p62"/>
            <p:cNvCxnSpPr>
              <a:endCxn id="2034" idx="4"/>
            </p:cNvCxnSpPr>
            <p:nvPr/>
          </p:nvCxnSpPr>
          <p:spPr>
            <a:xfrm flipH="1" rot="10800000">
              <a:off x="2739152" y="6254482"/>
              <a:ext cx="201300" cy="54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36" name="Google Shape;2036;p62"/>
            <p:cNvCxnSpPr>
              <a:stCxn id="2034" idx="3"/>
            </p:cNvCxnSpPr>
            <p:nvPr/>
          </p:nvCxnSpPr>
          <p:spPr>
            <a:xfrm>
              <a:off x="2993270" y="6232604"/>
              <a:ext cx="836400" cy="565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37" name="Google Shape;2037;p62"/>
            <p:cNvCxnSpPr>
              <a:stCxn id="2034" idx="3"/>
              <a:endCxn id="2038" idx="6"/>
            </p:cNvCxnSpPr>
            <p:nvPr/>
          </p:nvCxnSpPr>
          <p:spPr>
            <a:xfrm flipH="1" rot="10800000">
              <a:off x="2993270" y="6187904"/>
              <a:ext cx="1497000" cy="44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39" name="Google Shape;2039;p62"/>
            <p:cNvCxnSpPr>
              <a:stCxn id="2034" idx="1"/>
              <a:endCxn id="2023" idx="5"/>
            </p:cNvCxnSpPr>
            <p:nvPr/>
          </p:nvCxnSpPr>
          <p:spPr>
            <a:xfrm flipH="1" rot="10800000">
              <a:off x="2993270" y="5129768"/>
              <a:ext cx="1360200" cy="99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40" name="Google Shape;2040;p62"/>
            <p:cNvCxnSpPr>
              <a:stCxn id="2027" idx="2"/>
              <a:endCxn id="2023" idx="6"/>
            </p:cNvCxnSpPr>
            <p:nvPr/>
          </p:nvCxnSpPr>
          <p:spPr>
            <a:xfrm flipH="1" rot="10800000">
              <a:off x="2387004" y="5073476"/>
              <a:ext cx="1955400" cy="6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41" name="Google Shape;2041;p62"/>
            <p:cNvCxnSpPr>
              <a:stCxn id="2028" idx="3"/>
              <a:endCxn id="2023" idx="7"/>
            </p:cNvCxnSpPr>
            <p:nvPr/>
          </p:nvCxnSpPr>
          <p:spPr>
            <a:xfrm>
              <a:off x="2590343" y="3840664"/>
              <a:ext cx="1783800" cy="1185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42" name="Google Shape;2042;p62"/>
            <p:cNvCxnSpPr>
              <a:stCxn id="2028" idx="2"/>
              <a:endCxn id="2025" idx="6"/>
            </p:cNvCxnSpPr>
            <p:nvPr/>
          </p:nvCxnSpPr>
          <p:spPr>
            <a:xfrm>
              <a:off x="2623160" y="3761437"/>
              <a:ext cx="1780200" cy="148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43" name="Google Shape;2043;p62"/>
            <p:cNvCxnSpPr>
              <a:stCxn id="2025" idx="1"/>
              <a:endCxn id="2001" idx="6"/>
            </p:cNvCxnSpPr>
            <p:nvPr/>
          </p:nvCxnSpPr>
          <p:spPr>
            <a:xfrm flipH="1" rot="10800000">
              <a:off x="4607055" y="3221245"/>
              <a:ext cx="1926900" cy="652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44" name="Google Shape;2044;p62"/>
            <p:cNvCxnSpPr>
              <a:stCxn id="2023" idx="2"/>
              <a:endCxn id="2019" idx="6"/>
            </p:cNvCxnSpPr>
            <p:nvPr/>
          </p:nvCxnSpPr>
          <p:spPr>
            <a:xfrm flipH="1" rot="10800000">
              <a:off x="4488872" y="5034880"/>
              <a:ext cx="990300" cy="68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45" name="Google Shape;2045;p62"/>
            <p:cNvCxnSpPr>
              <a:stCxn id="2038" idx="1"/>
              <a:endCxn id="2019" idx="5"/>
            </p:cNvCxnSpPr>
            <p:nvPr/>
          </p:nvCxnSpPr>
          <p:spPr>
            <a:xfrm flipH="1" rot="10800000">
              <a:off x="4681461" y="5106273"/>
              <a:ext cx="845100" cy="1002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46" name="Google Shape;2046;p62"/>
            <p:cNvCxnSpPr>
              <a:stCxn id="2038" idx="3"/>
              <a:endCxn id="2047" idx="1"/>
            </p:cNvCxnSpPr>
            <p:nvPr/>
          </p:nvCxnSpPr>
          <p:spPr>
            <a:xfrm>
              <a:off x="4681461" y="6267027"/>
              <a:ext cx="1470300" cy="56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48" name="Google Shape;2048;p62"/>
            <p:cNvCxnSpPr>
              <a:stCxn id="2019" idx="4"/>
              <a:endCxn id="2047" idx="2"/>
            </p:cNvCxnSpPr>
            <p:nvPr/>
          </p:nvCxnSpPr>
          <p:spPr>
            <a:xfrm>
              <a:off x="5610664" y="5123204"/>
              <a:ext cx="652800" cy="171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49" name="Google Shape;2049;p62"/>
            <p:cNvCxnSpPr>
              <a:stCxn id="2015" idx="5"/>
              <a:endCxn id="2047" idx="0"/>
            </p:cNvCxnSpPr>
            <p:nvPr/>
          </p:nvCxnSpPr>
          <p:spPr>
            <a:xfrm flipH="1">
              <a:off x="6375481" y="5883908"/>
              <a:ext cx="879600" cy="953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50" name="Google Shape;2050;p62"/>
            <p:cNvCxnSpPr>
              <a:stCxn id="2038" idx="7"/>
              <a:endCxn id="2023" idx="3"/>
            </p:cNvCxnSpPr>
            <p:nvPr/>
          </p:nvCxnSpPr>
          <p:spPr>
            <a:xfrm rot="10800000">
              <a:off x="4457007" y="5150373"/>
              <a:ext cx="66000" cy="95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51" name="Google Shape;2051;p62"/>
            <p:cNvCxnSpPr>
              <a:stCxn id="1997" idx="7"/>
              <a:endCxn id="2003" idx="3"/>
            </p:cNvCxnSpPr>
            <p:nvPr/>
          </p:nvCxnSpPr>
          <p:spPr>
            <a:xfrm rot="10800000">
              <a:off x="7349709" y="4681052"/>
              <a:ext cx="1424400" cy="9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52" name="Google Shape;2052;p62"/>
            <p:cNvCxnSpPr>
              <a:endCxn id="2038" idx="4"/>
            </p:cNvCxnSpPr>
            <p:nvPr/>
          </p:nvCxnSpPr>
          <p:spPr>
            <a:xfrm flipH="1" rot="10800000">
              <a:off x="4489134" y="6299844"/>
              <a:ext cx="113100" cy="54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53" name="Google Shape;2053;p62"/>
            <p:cNvCxnSpPr>
              <a:stCxn id="2034" idx="7"/>
              <a:endCxn id="2027" idx="4"/>
            </p:cNvCxnSpPr>
            <p:nvPr/>
          </p:nvCxnSpPr>
          <p:spPr>
            <a:xfrm rot="10800000">
              <a:off x="2275034" y="5251568"/>
              <a:ext cx="612600" cy="87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986" name="Google Shape;1986;p62"/>
            <p:cNvSpPr/>
            <p:nvPr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62"/>
            <p:cNvSpPr/>
            <p:nvPr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62"/>
            <p:cNvSpPr/>
            <p:nvPr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62"/>
            <p:cNvSpPr/>
            <p:nvPr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62"/>
            <p:cNvSpPr/>
            <p:nvPr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62"/>
            <p:cNvSpPr/>
            <p:nvPr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62"/>
            <p:cNvSpPr/>
            <p:nvPr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62"/>
            <p:cNvSpPr/>
            <p:nvPr/>
          </p:nvSpPr>
          <p:spPr>
            <a:xfrm flipH="1" rot="682168">
              <a:off x="4340946" y="501355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62"/>
            <p:cNvSpPr/>
            <p:nvPr/>
          </p:nvSpPr>
          <p:spPr>
            <a:xfrm flipH="1" rot="738506">
              <a:off x="4400716" y="382191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62"/>
            <p:cNvSpPr/>
            <p:nvPr/>
          </p:nvSpPr>
          <p:spPr>
            <a:xfrm flipH="1" rot="-664413">
              <a:off x="5477100" y="490120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62"/>
            <p:cNvSpPr/>
            <p:nvPr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62"/>
            <p:cNvSpPr/>
            <p:nvPr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62"/>
            <p:cNvSpPr/>
            <p:nvPr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62"/>
            <p:cNvSpPr/>
            <p:nvPr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62"/>
            <p:cNvSpPr/>
            <p:nvPr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62"/>
            <p:cNvSpPr/>
            <p:nvPr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62"/>
            <p:cNvSpPr/>
            <p:nvPr/>
          </p:nvSpPr>
          <p:spPr>
            <a:xfrm flipH="1">
              <a:off x="9919813" y="6746029"/>
              <a:ext cx="149392" cy="149392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62"/>
            <p:cNvSpPr/>
            <p:nvPr/>
          </p:nvSpPr>
          <p:spPr>
            <a:xfrm flipH="1">
              <a:off x="6151551" y="6717004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54" name="Google Shape;2054;p62"/>
            <p:cNvCxnSpPr>
              <a:stCxn id="2009" idx="1"/>
              <a:endCxn id="1997" idx="3"/>
            </p:cNvCxnSpPr>
            <p:nvPr/>
          </p:nvCxnSpPr>
          <p:spPr>
            <a:xfrm rot="10800000">
              <a:off x="8879821" y="5764250"/>
              <a:ext cx="1040100" cy="106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55" name="Google Shape;2055;p62"/>
            <p:cNvCxnSpPr>
              <a:stCxn id="2056" idx="6"/>
              <a:endCxn id="2028" idx="6"/>
            </p:cNvCxnSpPr>
            <p:nvPr/>
          </p:nvCxnSpPr>
          <p:spPr>
            <a:xfrm>
              <a:off x="1249806" y="3691601"/>
              <a:ext cx="1149300" cy="69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57" name="Google Shape;2057;p62"/>
            <p:cNvCxnSpPr>
              <a:stCxn id="2058" idx="4"/>
              <a:endCxn id="2030" idx="1"/>
            </p:cNvCxnSpPr>
            <p:nvPr/>
          </p:nvCxnSpPr>
          <p:spPr>
            <a:xfrm>
              <a:off x="181389" y="3694736"/>
              <a:ext cx="833400" cy="862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59" name="Google Shape;2059;p62"/>
            <p:cNvCxnSpPr>
              <a:stCxn id="2030" idx="4"/>
              <a:endCxn id="2033" idx="0"/>
            </p:cNvCxnSpPr>
            <p:nvPr/>
          </p:nvCxnSpPr>
          <p:spPr>
            <a:xfrm flipH="1">
              <a:off x="990217" y="4724846"/>
              <a:ext cx="93900" cy="72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60" name="Google Shape;2060;p62"/>
            <p:cNvCxnSpPr>
              <a:stCxn id="2061" idx="3"/>
            </p:cNvCxnSpPr>
            <p:nvPr/>
          </p:nvCxnSpPr>
          <p:spPr>
            <a:xfrm flipH="1">
              <a:off x="994423" y="6664731"/>
              <a:ext cx="195300" cy="193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62" name="Google Shape;2062;p62"/>
            <p:cNvCxnSpPr>
              <a:stCxn id="2061" idx="0"/>
              <a:endCxn id="2033" idx="4"/>
            </p:cNvCxnSpPr>
            <p:nvPr/>
          </p:nvCxnSpPr>
          <p:spPr>
            <a:xfrm rot="10800000">
              <a:off x="990205" y="5745355"/>
              <a:ext cx="303600" cy="668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63" name="Google Shape;2063;p62"/>
            <p:cNvCxnSpPr>
              <a:stCxn id="2064" idx="1"/>
              <a:endCxn id="2058" idx="3"/>
            </p:cNvCxnSpPr>
            <p:nvPr/>
          </p:nvCxnSpPr>
          <p:spPr>
            <a:xfrm flipH="1" rot="10800000">
              <a:off x="7025" y="3684606"/>
              <a:ext cx="62100" cy="103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65" name="Google Shape;2065;p62"/>
            <p:cNvCxnSpPr>
              <a:stCxn id="2033" idx="2"/>
              <a:endCxn id="2064" idx="0"/>
            </p:cNvCxnSpPr>
            <p:nvPr/>
          </p:nvCxnSpPr>
          <p:spPr>
            <a:xfrm rot="10800000">
              <a:off x="4856" y="4947751"/>
              <a:ext cx="838200" cy="650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66" name="Google Shape;2066;p62"/>
            <p:cNvCxnSpPr>
              <a:stCxn id="2061" idx="1"/>
            </p:cNvCxnSpPr>
            <p:nvPr/>
          </p:nvCxnSpPr>
          <p:spPr>
            <a:xfrm flipH="1">
              <a:off x="-77" y="6456567"/>
              <a:ext cx="1189800" cy="19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67" name="Google Shape;2067;p62"/>
            <p:cNvCxnSpPr>
              <a:stCxn id="2028" idx="1"/>
              <a:endCxn id="1890" idx="0"/>
            </p:cNvCxnSpPr>
            <p:nvPr/>
          </p:nvCxnSpPr>
          <p:spPr>
            <a:xfrm flipH="1" rot="10800000">
              <a:off x="2590343" y="2989810"/>
              <a:ext cx="771000" cy="692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68" name="Google Shape;2068;p62"/>
            <p:cNvCxnSpPr>
              <a:stCxn id="2069" idx="6"/>
              <a:endCxn id="2070" idx="2"/>
            </p:cNvCxnSpPr>
            <p:nvPr/>
          </p:nvCxnSpPr>
          <p:spPr>
            <a:xfrm>
              <a:off x="683818" y="2689233"/>
              <a:ext cx="1046700" cy="261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71" name="Google Shape;2071;p62"/>
            <p:cNvCxnSpPr>
              <a:stCxn id="2058" idx="7"/>
              <a:endCxn id="2069" idx="3"/>
            </p:cNvCxnSpPr>
            <p:nvPr/>
          </p:nvCxnSpPr>
          <p:spPr>
            <a:xfrm flipH="1" rot="10800000">
              <a:off x="206155" y="2793287"/>
              <a:ext cx="226500" cy="63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72" name="Google Shape;2072;p62"/>
            <p:cNvCxnSpPr>
              <a:stCxn id="2058" idx="5"/>
              <a:endCxn id="2056" idx="2"/>
            </p:cNvCxnSpPr>
            <p:nvPr/>
          </p:nvCxnSpPr>
          <p:spPr>
            <a:xfrm>
              <a:off x="267972" y="3622660"/>
              <a:ext cx="785700" cy="69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73" name="Google Shape;2073;p62"/>
            <p:cNvCxnSpPr>
              <a:stCxn id="2070" idx="3"/>
              <a:endCxn id="2056" idx="7"/>
            </p:cNvCxnSpPr>
            <p:nvPr/>
          </p:nvCxnSpPr>
          <p:spPr>
            <a:xfrm flipH="1">
              <a:off x="1221044" y="3059892"/>
              <a:ext cx="555000" cy="562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74" name="Google Shape;2074;p62"/>
            <p:cNvCxnSpPr>
              <a:stCxn id="2056" idx="4"/>
              <a:endCxn id="2030" idx="0"/>
            </p:cNvCxnSpPr>
            <p:nvPr/>
          </p:nvCxnSpPr>
          <p:spPr>
            <a:xfrm flipH="1">
              <a:off x="1084176" y="3789730"/>
              <a:ext cx="67500" cy="73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75" name="Google Shape;2075;p62"/>
            <p:cNvCxnSpPr>
              <a:stCxn id="2034" idx="2"/>
              <a:endCxn id="2061" idx="2"/>
            </p:cNvCxnSpPr>
            <p:nvPr/>
          </p:nvCxnSpPr>
          <p:spPr>
            <a:xfrm flipH="1">
              <a:off x="1146748" y="6179786"/>
              <a:ext cx="1868400" cy="381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76" name="Google Shape;2076;p62"/>
            <p:cNvCxnSpPr>
              <a:endCxn id="2061" idx="5"/>
            </p:cNvCxnSpPr>
            <p:nvPr/>
          </p:nvCxnSpPr>
          <p:spPr>
            <a:xfrm rot="10800000">
              <a:off x="1397887" y="6664731"/>
              <a:ext cx="704100" cy="276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058" name="Google Shape;2058;p62"/>
            <p:cNvSpPr/>
            <p:nvPr/>
          </p:nvSpPr>
          <p:spPr>
            <a:xfrm rot="-1036530">
              <a:off x="-9517" y="3406988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62"/>
            <p:cNvSpPr/>
            <p:nvPr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62"/>
            <p:cNvSpPr/>
            <p:nvPr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62"/>
            <p:cNvSpPr/>
            <p:nvPr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62"/>
            <p:cNvSpPr/>
            <p:nvPr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62"/>
            <p:cNvSpPr/>
            <p:nvPr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62"/>
            <p:cNvSpPr/>
            <p:nvPr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77" name="Google Shape;2077;p62"/>
            <p:cNvCxnSpPr>
              <a:stCxn id="2030" idx="3"/>
            </p:cNvCxnSpPr>
            <p:nvPr/>
          </p:nvCxnSpPr>
          <p:spPr>
            <a:xfrm flipH="1">
              <a:off x="125229" y="4696105"/>
              <a:ext cx="889500" cy="16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78" name="Google Shape;2078;p62"/>
            <p:cNvCxnSpPr>
              <a:stCxn id="2069" idx="4"/>
              <a:endCxn id="2056" idx="1"/>
            </p:cNvCxnSpPr>
            <p:nvPr/>
          </p:nvCxnSpPr>
          <p:spPr>
            <a:xfrm>
              <a:off x="536624" y="2836427"/>
              <a:ext cx="545700" cy="785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902" name="Google Shape;1902;p62"/>
            <p:cNvSpPr/>
            <p:nvPr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79" name="Google Shape;2079;p62"/>
            <p:cNvCxnSpPr>
              <a:stCxn id="1902" idx="3"/>
              <a:endCxn id="2025" idx="0"/>
            </p:cNvCxnSpPr>
            <p:nvPr/>
          </p:nvCxnSpPr>
          <p:spPr>
            <a:xfrm flipH="1">
              <a:off x="4536598" y="3042498"/>
              <a:ext cx="464700" cy="782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80" name="Google Shape;2080;p62"/>
            <p:cNvCxnSpPr>
              <a:stCxn id="1902" idx="2"/>
              <a:endCxn id="1890" idx="6"/>
            </p:cNvCxnSpPr>
            <p:nvPr/>
          </p:nvCxnSpPr>
          <p:spPr>
            <a:xfrm rot="10800000">
              <a:off x="3501357" y="2916110"/>
              <a:ext cx="1471200" cy="57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81" name="Google Shape;2081;p62"/>
            <p:cNvCxnSpPr>
              <a:stCxn id="2069" idx="7"/>
              <a:endCxn id="1889" idx="1"/>
            </p:cNvCxnSpPr>
            <p:nvPr/>
          </p:nvCxnSpPr>
          <p:spPr>
            <a:xfrm flipH="1" rot="10800000">
              <a:off x="640706" y="1905051"/>
              <a:ext cx="785400" cy="680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82" name="Google Shape;2082;p62"/>
            <p:cNvCxnSpPr>
              <a:endCxn id="2069" idx="1"/>
            </p:cNvCxnSpPr>
            <p:nvPr/>
          </p:nvCxnSpPr>
          <p:spPr>
            <a:xfrm>
              <a:off x="-60658" y="2344851"/>
              <a:ext cx="493200" cy="240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064" name="Google Shape;2064;p62"/>
            <p:cNvSpPr/>
            <p:nvPr/>
          </p:nvSpPr>
          <p:spPr>
            <a:xfrm flipH="1" rot="5400000">
              <a:off x="-98982" y="4723943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83" name="Google Shape;2083;p62"/>
            <p:cNvCxnSpPr>
              <a:stCxn id="2033" idx="3"/>
            </p:cNvCxnSpPr>
            <p:nvPr/>
          </p:nvCxnSpPr>
          <p:spPr>
            <a:xfrm flipH="1">
              <a:off x="-32" y="5702233"/>
              <a:ext cx="886200" cy="564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84" name="Google Shape;2084;p62"/>
            <p:cNvCxnSpPr>
              <a:stCxn id="2070" idx="6"/>
              <a:endCxn id="1890" idx="1"/>
            </p:cNvCxnSpPr>
            <p:nvPr/>
          </p:nvCxnSpPr>
          <p:spPr>
            <a:xfrm flipH="1" rot="10800000">
              <a:off x="2040852" y="2934905"/>
              <a:ext cx="1254600" cy="15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85" name="Google Shape;2085;p62"/>
            <p:cNvCxnSpPr>
              <a:stCxn id="2070" idx="5"/>
              <a:endCxn id="2028" idx="0"/>
            </p:cNvCxnSpPr>
            <p:nvPr/>
          </p:nvCxnSpPr>
          <p:spPr>
            <a:xfrm>
              <a:off x="1995418" y="3059892"/>
              <a:ext cx="515700" cy="58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86" name="Google Shape;2086;p62"/>
            <p:cNvCxnSpPr>
              <a:stCxn id="1889" idx="0"/>
              <a:endCxn id="2070" idx="0"/>
            </p:cNvCxnSpPr>
            <p:nvPr/>
          </p:nvCxnSpPr>
          <p:spPr>
            <a:xfrm>
              <a:off x="1505277" y="1937846"/>
              <a:ext cx="380400" cy="857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87" name="Google Shape;2087;p62"/>
            <p:cNvCxnSpPr>
              <a:stCxn id="2030" idx="5"/>
              <a:endCxn id="2027" idx="7"/>
            </p:cNvCxnSpPr>
            <p:nvPr/>
          </p:nvCxnSpPr>
          <p:spPr>
            <a:xfrm>
              <a:off x="1153506" y="4696105"/>
              <a:ext cx="1042200" cy="364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88" name="Google Shape;2088;p62"/>
            <p:cNvCxnSpPr>
              <a:stCxn id="2025" idx="7"/>
              <a:endCxn id="1890" idx="7"/>
            </p:cNvCxnSpPr>
            <p:nvPr/>
          </p:nvCxnSpPr>
          <p:spPr>
            <a:xfrm rot="10800000">
              <a:off x="3446643" y="2981967"/>
              <a:ext cx="1005600" cy="85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89" name="Google Shape;2089;p62"/>
            <p:cNvCxnSpPr>
              <a:stCxn id="1898" idx="7"/>
              <a:endCxn id="1902" idx="0"/>
            </p:cNvCxnSpPr>
            <p:nvPr/>
          </p:nvCxnSpPr>
          <p:spPr>
            <a:xfrm>
              <a:off x="5065787" y="2247314"/>
              <a:ext cx="4800" cy="62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90" name="Google Shape;2090;p62"/>
            <p:cNvCxnSpPr>
              <a:stCxn id="2001" idx="7"/>
              <a:endCxn id="1903" idx="0"/>
            </p:cNvCxnSpPr>
            <p:nvPr/>
          </p:nvCxnSpPr>
          <p:spPr>
            <a:xfrm rot="10800000">
              <a:off x="6285712" y="2383908"/>
              <a:ext cx="270000" cy="78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91" name="Google Shape;2091;p62"/>
            <p:cNvCxnSpPr>
              <a:stCxn id="2001" idx="6"/>
              <a:endCxn id="1902" idx="5"/>
            </p:cNvCxnSpPr>
            <p:nvPr/>
          </p:nvCxnSpPr>
          <p:spPr>
            <a:xfrm rot="10800000">
              <a:off x="5140034" y="3042426"/>
              <a:ext cx="1393800" cy="17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92" name="Google Shape;2092;p62"/>
            <p:cNvCxnSpPr>
              <a:stCxn id="1915" idx="0"/>
              <a:endCxn id="2001" idx="1"/>
            </p:cNvCxnSpPr>
            <p:nvPr/>
          </p:nvCxnSpPr>
          <p:spPr>
            <a:xfrm flipH="1">
              <a:off x="6661403" y="1834225"/>
              <a:ext cx="1076400" cy="1334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93" name="Google Shape;2093;p62"/>
            <p:cNvCxnSpPr>
              <a:stCxn id="1918" idx="0"/>
              <a:endCxn id="1966" idx="4"/>
            </p:cNvCxnSpPr>
            <p:nvPr/>
          </p:nvCxnSpPr>
          <p:spPr>
            <a:xfrm>
              <a:off x="9621563" y="3044363"/>
              <a:ext cx="760500" cy="316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94" name="Google Shape;2094;p62"/>
            <p:cNvCxnSpPr>
              <a:stCxn id="1922" idx="0"/>
              <a:endCxn id="1966" idx="5"/>
            </p:cNvCxnSpPr>
            <p:nvPr/>
          </p:nvCxnSpPr>
          <p:spPr>
            <a:xfrm>
              <a:off x="10349083" y="2680523"/>
              <a:ext cx="90000" cy="615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95" name="Google Shape;2095;p62"/>
            <p:cNvCxnSpPr>
              <a:stCxn id="1920" idx="0"/>
              <a:endCxn id="1918" idx="6"/>
            </p:cNvCxnSpPr>
            <p:nvPr/>
          </p:nvCxnSpPr>
          <p:spPr>
            <a:xfrm>
              <a:off x="9306676" y="1739765"/>
              <a:ext cx="246000" cy="116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96" name="Google Shape;2096;p62"/>
            <p:cNvCxnSpPr>
              <a:stCxn id="2001" idx="1"/>
              <a:endCxn id="1960" idx="5"/>
            </p:cNvCxnSpPr>
            <p:nvPr/>
          </p:nvCxnSpPr>
          <p:spPr>
            <a:xfrm>
              <a:off x="6661348" y="3168408"/>
              <a:ext cx="1391100" cy="1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97" name="Google Shape;2097;p62"/>
            <p:cNvCxnSpPr>
              <a:stCxn id="1915" idx="0"/>
              <a:endCxn id="1960" idx="5"/>
            </p:cNvCxnSpPr>
            <p:nvPr/>
          </p:nvCxnSpPr>
          <p:spPr>
            <a:xfrm>
              <a:off x="7737803" y="1834225"/>
              <a:ext cx="314700" cy="1353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98" name="Google Shape;2098;p62"/>
            <p:cNvCxnSpPr>
              <a:stCxn id="1960" idx="7"/>
              <a:endCxn id="1918" idx="4"/>
            </p:cNvCxnSpPr>
            <p:nvPr/>
          </p:nvCxnSpPr>
          <p:spPr>
            <a:xfrm flipH="1" rot="10800000">
              <a:off x="8152134" y="2970745"/>
              <a:ext cx="1257900" cy="251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966" name="Google Shape;1966;p62"/>
            <p:cNvSpPr/>
            <p:nvPr/>
          </p:nvSpPr>
          <p:spPr>
            <a:xfrm flipH="1" rot="6550916">
              <a:off x="10375964" y="3285269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62"/>
            <p:cNvSpPr/>
            <p:nvPr/>
          </p:nvSpPr>
          <p:spPr>
            <a:xfrm flipH="1" rot="6550916">
              <a:off x="9403696" y="289550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62"/>
            <p:cNvSpPr/>
            <p:nvPr/>
          </p:nvSpPr>
          <p:spPr>
            <a:xfrm flipH="1" rot="6550916">
              <a:off x="8010198" y="317998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99" name="Google Shape;2099;p62"/>
            <p:cNvCxnSpPr>
              <a:stCxn id="1957" idx="0"/>
              <a:endCxn id="1966" idx="7"/>
            </p:cNvCxnSpPr>
            <p:nvPr/>
          </p:nvCxnSpPr>
          <p:spPr>
            <a:xfrm flipH="1">
              <a:off x="10588721" y="2983008"/>
              <a:ext cx="1257000" cy="36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00" name="Google Shape;2100;p62"/>
            <p:cNvCxnSpPr>
              <a:endCxn id="1957" idx="7"/>
            </p:cNvCxnSpPr>
            <p:nvPr/>
          </p:nvCxnSpPr>
          <p:spPr>
            <a:xfrm rot="10800000">
              <a:off x="11930123" y="2967834"/>
              <a:ext cx="291300" cy="286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_Images &amp; Contents Layout">
  <p:cSld name="34_Images &amp; Contents Layout">
    <p:bg>
      <p:bgPr>
        <a:gradFill>
          <a:gsLst>
            <a:gs pos="0">
              <a:schemeClr val="accent1"/>
            </a:gs>
            <a:gs pos="27000">
              <a:srgbClr val="7BA6B3"/>
            </a:gs>
            <a:gs pos="50000">
              <a:srgbClr val="8EB3BE"/>
            </a:gs>
            <a:gs pos="73000">
              <a:srgbClr val="7BA6B3"/>
            </a:gs>
            <a:gs pos="100000">
              <a:schemeClr val="accent1"/>
            </a:gs>
          </a:gsLst>
          <a:lin ang="16200000" scaled="0"/>
        </a:gradFill>
      </p:bgPr>
    </p:bg>
    <p:spTree>
      <p:nvGrpSpPr>
        <p:cNvPr id="210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2" name="Google Shape;2102;p63"/>
          <p:cNvGrpSpPr/>
          <p:nvPr/>
        </p:nvGrpSpPr>
        <p:grpSpPr>
          <a:xfrm>
            <a:off x="-98982" y="-104349"/>
            <a:ext cx="12408371" cy="7045441"/>
            <a:chOff x="-98982" y="-104349"/>
            <a:chExt cx="12408371" cy="7045441"/>
          </a:xfrm>
        </p:grpSpPr>
        <p:cxnSp>
          <p:nvCxnSpPr>
            <p:cNvPr id="2103" name="Google Shape;2103;p63"/>
            <p:cNvCxnSpPr>
              <a:stCxn id="2104" idx="7"/>
              <a:endCxn id="2105" idx="2"/>
            </p:cNvCxnSpPr>
            <p:nvPr/>
          </p:nvCxnSpPr>
          <p:spPr>
            <a:xfrm>
              <a:off x="1584504" y="1905029"/>
              <a:ext cx="1703100" cy="944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06" name="Google Shape;2106;p63"/>
            <p:cNvCxnSpPr>
              <a:stCxn id="2105" idx="4"/>
              <a:endCxn id="2107" idx="1"/>
            </p:cNvCxnSpPr>
            <p:nvPr/>
          </p:nvCxnSpPr>
          <p:spPr>
            <a:xfrm flipH="1" rot="10800000">
              <a:off x="3427782" y="2205737"/>
              <a:ext cx="483000" cy="57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08" name="Google Shape;2108;p63"/>
            <p:cNvCxnSpPr>
              <a:stCxn id="2109" idx="2"/>
              <a:endCxn id="2110" idx="6"/>
            </p:cNvCxnSpPr>
            <p:nvPr/>
          </p:nvCxnSpPr>
          <p:spPr>
            <a:xfrm flipH="1">
              <a:off x="4004083" y="998896"/>
              <a:ext cx="1032900" cy="414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11" name="Google Shape;2111;p63"/>
            <p:cNvCxnSpPr>
              <a:stCxn id="2107" idx="5"/>
              <a:endCxn id="2109" idx="1"/>
            </p:cNvCxnSpPr>
            <p:nvPr/>
          </p:nvCxnSpPr>
          <p:spPr>
            <a:xfrm flipH="1" rot="10800000">
              <a:off x="4016342" y="1082426"/>
              <a:ext cx="10551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12" name="Google Shape;2112;p63"/>
            <p:cNvCxnSpPr>
              <a:stCxn id="2105" idx="5"/>
              <a:endCxn id="2113" idx="1"/>
            </p:cNvCxnSpPr>
            <p:nvPr/>
          </p:nvCxnSpPr>
          <p:spPr>
            <a:xfrm flipH="1" rot="10800000">
              <a:off x="3493690" y="2247401"/>
              <a:ext cx="1466400" cy="583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14" name="Google Shape;2114;p63"/>
            <p:cNvCxnSpPr>
              <a:stCxn id="2109" idx="0"/>
              <a:endCxn id="2113" idx="4"/>
            </p:cNvCxnSpPr>
            <p:nvPr/>
          </p:nvCxnSpPr>
          <p:spPr>
            <a:xfrm flipH="1">
              <a:off x="5012861" y="1116974"/>
              <a:ext cx="142200" cy="100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15" name="Google Shape;2115;p63"/>
            <p:cNvCxnSpPr>
              <a:stCxn id="2107" idx="3"/>
              <a:endCxn id="2110" idx="0"/>
            </p:cNvCxnSpPr>
            <p:nvPr/>
          </p:nvCxnSpPr>
          <p:spPr>
            <a:xfrm rot="10800000">
              <a:off x="3892106" y="1525526"/>
              <a:ext cx="18600" cy="57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16" name="Google Shape;2116;p63"/>
            <p:cNvCxnSpPr>
              <a:stCxn id="2117" idx="7"/>
              <a:endCxn id="2118" idx="1"/>
            </p:cNvCxnSpPr>
            <p:nvPr/>
          </p:nvCxnSpPr>
          <p:spPr>
            <a:xfrm flipH="1" rot="10800000">
              <a:off x="5140075" y="2351122"/>
              <a:ext cx="1066200" cy="55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19" name="Google Shape;2119;p63"/>
            <p:cNvCxnSpPr>
              <a:stCxn id="2109" idx="7"/>
              <a:endCxn id="2118" idx="3"/>
            </p:cNvCxnSpPr>
            <p:nvPr/>
          </p:nvCxnSpPr>
          <p:spPr>
            <a:xfrm>
              <a:off x="5238555" y="1082390"/>
              <a:ext cx="967800" cy="111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20" name="Google Shape;2120;p63"/>
            <p:cNvCxnSpPr>
              <a:stCxn id="2121" idx="3"/>
            </p:cNvCxnSpPr>
            <p:nvPr/>
          </p:nvCxnSpPr>
          <p:spPr>
            <a:xfrm rot="10800000">
              <a:off x="3211541" y="18433"/>
              <a:ext cx="498900" cy="58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22" name="Google Shape;2122;p63"/>
            <p:cNvCxnSpPr>
              <a:stCxn id="2107" idx="6"/>
              <a:endCxn id="2113" idx="2"/>
            </p:cNvCxnSpPr>
            <p:nvPr/>
          </p:nvCxnSpPr>
          <p:spPr>
            <a:xfrm>
              <a:off x="4038220" y="2152844"/>
              <a:ext cx="900000" cy="41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23" name="Google Shape;2123;p63"/>
            <p:cNvCxnSpPr>
              <a:stCxn id="2121" idx="0"/>
              <a:endCxn id="2110" idx="4"/>
            </p:cNvCxnSpPr>
            <p:nvPr/>
          </p:nvCxnSpPr>
          <p:spPr>
            <a:xfrm>
              <a:off x="3789668" y="792604"/>
              <a:ext cx="102300" cy="50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24" name="Google Shape;2124;p63"/>
            <p:cNvCxnSpPr>
              <a:stCxn id="2113" idx="6"/>
              <a:endCxn id="2118" idx="2"/>
            </p:cNvCxnSpPr>
            <p:nvPr/>
          </p:nvCxnSpPr>
          <p:spPr>
            <a:xfrm>
              <a:off x="5087665" y="2194496"/>
              <a:ext cx="1086000" cy="77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25" name="Google Shape;2125;p63"/>
            <p:cNvCxnSpPr>
              <a:stCxn id="2126" idx="0"/>
              <a:endCxn id="2118" idx="4"/>
            </p:cNvCxnSpPr>
            <p:nvPr/>
          </p:nvCxnSpPr>
          <p:spPr>
            <a:xfrm>
              <a:off x="6243041" y="1291086"/>
              <a:ext cx="42600" cy="868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27" name="Google Shape;2127;p63"/>
            <p:cNvCxnSpPr>
              <a:stCxn id="2128" idx="1"/>
              <a:endCxn id="2118" idx="5"/>
            </p:cNvCxnSpPr>
            <p:nvPr/>
          </p:nvCxnSpPr>
          <p:spPr>
            <a:xfrm flipH="1">
              <a:off x="6364795" y="570689"/>
              <a:ext cx="1332600" cy="1621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29" name="Google Shape;2129;p63"/>
            <p:cNvCxnSpPr>
              <a:stCxn id="2128" idx="0"/>
              <a:endCxn id="2130" idx="4"/>
            </p:cNvCxnSpPr>
            <p:nvPr/>
          </p:nvCxnSpPr>
          <p:spPr>
            <a:xfrm flipH="1">
              <a:off x="7737913" y="592567"/>
              <a:ext cx="123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31" name="Google Shape;2131;p63"/>
            <p:cNvCxnSpPr>
              <a:stCxn id="2130" idx="2"/>
              <a:endCxn id="2118" idx="6"/>
            </p:cNvCxnSpPr>
            <p:nvPr/>
          </p:nvCxnSpPr>
          <p:spPr>
            <a:xfrm flipH="1">
              <a:off x="6397559" y="1722181"/>
              <a:ext cx="1228200" cy="549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32" name="Google Shape;2132;p63"/>
            <p:cNvCxnSpPr>
              <a:stCxn id="2130" idx="7"/>
              <a:endCxn id="2133" idx="5"/>
            </p:cNvCxnSpPr>
            <p:nvPr/>
          </p:nvCxnSpPr>
          <p:spPr>
            <a:xfrm>
              <a:off x="7817030" y="1801408"/>
              <a:ext cx="1650000" cy="1105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34" name="Google Shape;2134;p63"/>
            <p:cNvCxnSpPr>
              <a:stCxn id="2130" idx="6"/>
              <a:endCxn id="2135" idx="2"/>
            </p:cNvCxnSpPr>
            <p:nvPr/>
          </p:nvCxnSpPr>
          <p:spPr>
            <a:xfrm flipH="1" rot="10800000">
              <a:off x="7849847" y="1627681"/>
              <a:ext cx="1344900" cy="9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36" name="Google Shape;2136;p63"/>
            <p:cNvCxnSpPr>
              <a:stCxn id="2135" idx="7"/>
              <a:endCxn id="2137" idx="3"/>
            </p:cNvCxnSpPr>
            <p:nvPr/>
          </p:nvCxnSpPr>
          <p:spPr>
            <a:xfrm>
              <a:off x="9385903" y="1706948"/>
              <a:ext cx="910500" cy="84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38" name="Google Shape;2138;p63"/>
            <p:cNvCxnSpPr>
              <a:stCxn id="2139" idx="0"/>
              <a:endCxn id="2105" idx="3"/>
            </p:cNvCxnSpPr>
            <p:nvPr/>
          </p:nvCxnSpPr>
          <p:spPr>
            <a:xfrm>
              <a:off x="2865686" y="1745404"/>
              <a:ext cx="476700" cy="1038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40" name="Google Shape;2140;p63"/>
            <p:cNvCxnSpPr>
              <a:stCxn id="2110" idx="2"/>
              <a:endCxn id="2139" idx="6"/>
            </p:cNvCxnSpPr>
            <p:nvPr/>
          </p:nvCxnSpPr>
          <p:spPr>
            <a:xfrm flipH="1">
              <a:off x="2983828" y="1413389"/>
              <a:ext cx="796200" cy="21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41" name="Google Shape;2141;p63"/>
            <p:cNvCxnSpPr>
              <a:stCxn id="2121" idx="1"/>
              <a:endCxn id="2139" idx="5"/>
            </p:cNvCxnSpPr>
            <p:nvPr/>
          </p:nvCxnSpPr>
          <p:spPr>
            <a:xfrm flipH="1">
              <a:off x="2949041" y="759787"/>
              <a:ext cx="761400" cy="78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42" name="Google Shape;2142;p63"/>
            <p:cNvCxnSpPr>
              <a:stCxn id="2143" idx="7"/>
              <a:endCxn id="2139" idx="3"/>
            </p:cNvCxnSpPr>
            <p:nvPr/>
          </p:nvCxnSpPr>
          <p:spPr>
            <a:xfrm>
              <a:off x="2026272" y="811101"/>
              <a:ext cx="756000" cy="73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44" name="Google Shape;2144;p63"/>
            <p:cNvCxnSpPr>
              <a:stCxn id="2104" idx="6"/>
              <a:endCxn id="2139" idx="2"/>
            </p:cNvCxnSpPr>
            <p:nvPr/>
          </p:nvCxnSpPr>
          <p:spPr>
            <a:xfrm flipH="1" rot="10800000">
              <a:off x="1617321" y="1627202"/>
              <a:ext cx="1130400" cy="198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45" name="Google Shape;2145;p63"/>
            <p:cNvCxnSpPr>
              <a:stCxn id="2146" idx="7"/>
              <a:endCxn id="2104" idx="3"/>
            </p:cNvCxnSpPr>
            <p:nvPr/>
          </p:nvCxnSpPr>
          <p:spPr>
            <a:xfrm>
              <a:off x="562731" y="991183"/>
              <a:ext cx="863400" cy="75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47" name="Google Shape;2147;p63"/>
            <p:cNvCxnSpPr>
              <a:stCxn id="2146" idx="6"/>
              <a:endCxn id="2143" idx="2"/>
            </p:cNvCxnSpPr>
            <p:nvPr/>
          </p:nvCxnSpPr>
          <p:spPr>
            <a:xfrm flipH="1" rot="10800000">
              <a:off x="584609" y="758365"/>
              <a:ext cx="1314000" cy="18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48" name="Google Shape;2148;p63"/>
            <p:cNvCxnSpPr>
              <a:stCxn id="2146" idx="5"/>
            </p:cNvCxnSpPr>
            <p:nvPr/>
          </p:nvCxnSpPr>
          <p:spPr>
            <a:xfrm flipH="1" rot="10800000">
              <a:off x="562731" y="7747"/>
              <a:ext cx="830400" cy="877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49" name="Google Shape;2149;p63"/>
            <p:cNvCxnSpPr>
              <a:stCxn id="2143" idx="4"/>
            </p:cNvCxnSpPr>
            <p:nvPr/>
          </p:nvCxnSpPr>
          <p:spPr>
            <a:xfrm rot="10800000">
              <a:off x="1913154" y="8887"/>
              <a:ext cx="60300" cy="674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50" name="Google Shape;2150;p63"/>
            <p:cNvCxnSpPr>
              <a:stCxn id="2143" idx="5"/>
            </p:cNvCxnSpPr>
            <p:nvPr/>
          </p:nvCxnSpPr>
          <p:spPr>
            <a:xfrm flipH="1" rot="10800000">
              <a:off x="2026272" y="21465"/>
              <a:ext cx="969600" cy="684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51" name="Google Shape;2151;p63"/>
            <p:cNvCxnSpPr>
              <a:stCxn id="2121" idx="5"/>
            </p:cNvCxnSpPr>
            <p:nvPr/>
          </p:nvCxnSpPr>
          <p:spPr>
            <a:xfrm flipH="1" rot="10800000">
              <a:off x="3868895" y="-11267"/>
              <a:ext cx="430500" cy="61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52" name="Google Shape;2152;p63"/>
            <p:cNvCxnSpPr>
              <a:stCxn id="2143" idx="6"/>
              <a:endCxn id="2121" idx="2"/>
            </p:cNvCxnSpPr>
            <p:nvPr/>
          </p:nvCxnSpPr>
          <p:spPr>
            <a:xfrm flipH="1" rot="10800000">
              <a:off x="2048150" y="680583"/>
              <a:ext cx="1629600" cy="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53" name="Google Shape;2153;p63"/>
            <p:cNvCxnSpPr>
              <a:stCxn id="2121" idx="6"/>
              <a:endCxn id="2109" idx="3"/>
            </p:cNvCxnSpPr>
            <p:nvPr/>
          </p:nvCxnSpPr>
          <p:spPr>
            <a:xfrm>
              <a:off x="3901712" y="680560"/>
              <a:ext cx="1170000" cy="234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54" name="Google Shape;2154;p63"/>
            <p:cNvCxnSpPr>
              <a:stCxn id="2126" idx="2"/>
              <a:endCxn id="2109" idx="6"/>
            </p:cNvCxnSpPr>
            <p:nvPr/>
          </p:nvCxnSpPr>
          <p:spPr>
            <a:xfrm rot="10800000">
              <a:off x="5273145" y="998890"/>
              <a:ext cx="895200" cy="217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55" name="Google Shape;2155;p63"/>
            <p:cNvCxnSpPr>
              <a:stCxn id="2156" idx="0"/>
              <a:endCxn id="2109" idx="5"/>
            </p:cNvCxnSpPr>
            <p:nvPr/>
          </p:nvCxnSpPr>
          <p:spPr>
            <a:xfrm flipH="1">
              <a:off x="5238531" y="-6144"/>
              <a:ext cx="1269600" cy="92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57" name="Google Shape;2157;p63"/>
            <p:cNvCxnSpPr>
              <a:endCxn id="2109" idx="4"/>
            </p:cNvCxnSpPr>
            <p:nvPr/>
          </p:nvCxnSpPr>
          <p:spPr>
            <a:xfrm>
              <a:off x="4882961" y="-29682"/>
              <a:ext cx="272100" cy="91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58" name="Google Shape;2158;p63"/>
            <p:cNvCxnSpPr>
              <a:stCxn id="2156" idx="2"/>
              <a:endCxn id="2126" idx="4"/>
            </p:cNvCxnSpPr>
            <p:nvPr/>
          </p:nvCxnSpPr>
          <p:spPr>
            <a:xfrm flipH="1">
              <a:off x="6243075" y="-5451"/>
              <a:ext cx="339600" cy="114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59" name="Google Shape;2159;p63"/>
            <p:cNvCxnSpPr>
              <a:stCxn id="2128" idx="2"/>
              <a:endCxn id="2126" idx="6"/>
            </p:cNvCxnSpPr>
            <p:nvPr/>
          </p:nvCxnSpPr>
          <p:spPr>
            <a:xfrm flipH="1">
              <a:off x="6317717" y="517871"/>
              <a:ext cx="1357800" cy="698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60" name="Google Shape;2160;p63"/>
            <p:cNvCxnSpPr>
              <a:stCxn id="2128" idx="4"/>
            </p:cNvCxnSpPr>
            <p:nvPr/>
          </p:nvCxnSpPr>
          <p:spPr>
            <a:xfrm flipH="1" rot="10800000">
              <a:off x="7750213" y="54375"/>
              <a:ext cx="93600" cy="38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61" name="Google Shape;2161;p63"/>
            <p:cNvCxnSpPr>
              <a:stCxn id="2162" idx="3"/>
            </p:cNvCxnSpPr>
            <p:nvPr/>
          </p:nvCxnSpPr>
          <p:spPr>
            <a:xfrm rot="10800000">
              <a:off x="8652105" y="-11167"/>
              <a:ext cx="511500" cy="356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63" name="Google Shape;2163;p63"/>
            <p:cNvCxnSpPr>
              <a:stCxn id="2162" idx="2"/>
              <a:endCxn id="2128" idx="6"/>
            </p:cNvCxnSpPr>
            <p:nvPr/>
          </p:nvCxnSpPr>
          <p:spPr>
            <a:xfrm flipH="1">
              <a:off x="7824888" y="424760"/>
              <a:ext cx="1305900" cy="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64" name="Google Shape;2164;p63"/>
            <p:cNvCxnSpPr>
              <a:stCxn id="2135" idx="4"/>
              <a:endCxn id="2162" idx="0"/>
            </p:cNvCxnSpPr>
            <p:nvPr/>
          </p:nvCxnSpPr>
          <p:spPr>
            <a:xfrm rot="10800000">
              <a:off x="9242776" y="536777"/>
              <a:ext cx="63900" cy="97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65" name="Google Shape;2165;p63"/>
            <p:cNvCxnSpPr>
              <a:stCxn id="2166" idx="3"/>
              <a:endCxn id="2162" idx="7"/>
            </p:cNvCxnSpPr>
            <p:nvPr/>
          </p:nvCxnSpPr>
          <p:spPr>
            <a:xfrm rot="10800000">
              <a:off x="9322127" y="503860"/>
              <a:ext cx="1572900" cy="6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67" name="Google Shape;2167;p63"/>
            <p:cNvCxnSpPr>
              <a:stCxn id="2166" idx="2"/>
              <a:endCxn id="2135" idx="6"/>
            </p:cNvCxnSpPr>
            <p:nvPr/>
          </p:nvCxnSpPr>
          <p:spPr>
            <a:xfrm flipH="1">
              <a:off x="9418838" y="1237715"/>
              <a:ext cx="1459200" cy="39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68" name="Google Shape;2168;p63"/>
            <p:cNvCxnSpPr>
              <a:stCxn id="2166" idx="1"/>
              <a:endCxn id="2137" idx="4"/>
            </p:cNvCxnSpPr>
            <p:nvPr/>
          </p:nvCxnSpPr>
          <p:spPr>
            <a:xfrm flipH="1">
              <a:off x="10349161" y="1309164"/>
              <a:ext cx="576300" cy="122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69" name="Google Shape;2169;p63"/>
            <p:cNvCxnSpPr>
              <a:stCxn id="2170" idx="1"/>
              <a:endCxn id="2137" idx="5"/>
            </p:cNvCxnSpPr>
            <p:nvPr/>
          </p:nvCxnSpPr>
          <p:spPr>
            <a:xfrm flipH="1">
              <a:off x="10402021" y="1774673"/>
              <a:ext cx="1757100" cy="77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71" name="Google Shape;2171;p63"/>
            <p:cNvCxnSpPr>
              <a:stCxn id="2170" idx="0"/>
              <a:endCxn id="2172" idx="4"/>
            </p:cNvCxnSpPr>
            <p:nvPr/>
          </p:nvCxnSpPr>
          <p:spPr>
            <a:xfrm flipH="1">
              <a:off x="11893390" y="1806534"/>
              <a:ext cx="313200" cy="95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73" name="Google Shape;2173;p63"/>
            <p:cNvCxnSpPr>
              <a:stCxn id="2174" idx="7"/>
              <a:endCxn id="2175" idx="1"/>
            </p:cNvCxnSpPr>
            <p:nvPr/>
          </p:nvCxnSpPr>
          <p:spPr>
            <a:xfrm rot="10800000">
              <a:off x="8117510" y="3321933"/>
              <a:ext cx="642600" cy="1106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76" name="Google Shape;2176;p63"/>
            <p:cNvCxnSpPr>
              <a:endCxn id="2177" idx="6"/>
            </p:cNvCxnSpPr>
            <p:nvPr/>
          </p:nvCxnSpPr>
          <p:spPr>
            <a:xfrm rot="10800000">
              <a:off x="11941804" y="350882"/>
              <a:ext cx="294300" cy="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78" name="Google Shape;2178;p63"/>
            <p:cNvCxnSpPr>
              <a:stCxn id="2174" idx="0"/>
              <a:endCxn id="2133" idx="3"/>
            </p:cNvCxnSpPr>
            <p:nvPr/>
          </p:nvCxnSpPr>
          <p:spPr>
            <a:xfrm flipH="1" rot="10800000">
              <a:off x="8839337" y="3056316"/>
              <a:ext cx="575400" cy="133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79" name="Google Shape;2179;p63"/>
            <p:cNvCxnSpPr>
              <a:stCxn id="2180" idx="0"/>
              <a:endCxn id="2181" idx="0"/>
            </p:cNvCxnSpPr>
            <p:nvPr/>
          </p:nvCxnSpPr>
          <p:spPr>
            <a:xfrm rot="10800000">
              <a:off x="10593971" y="3434199"/>
              <a:ext cx="970200" cy="1116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82" name="Google Shape;2182;p63"/>
            <p:cNvCxnSpPr>
              <a:stCxn id="2180" idx="1"/>
              <a:endCxn id="2172" idx="0"/>
            </p:cNvCxnSpPr>
            <p:nvPr/>
          </p:nvCxnSpPr>
          <p:spPr>
            <a:xfrm flipH="1" rot="10800000">
              <a:off x="11616989" y="2982977"/>
              <a:ext cx="228600" cy="1589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83" name="Google Shape;2183;p63"/>
            <p:cNvCxnSpPr>
              <a:stCxn id="2172" idx="2"/>
              <a:endCxn id="2137" idx="6"/>
            </p:cNvCxnSpPr>
            <p:nvPr/>
          </p:nvCxnSpPr>
          <p:spPr>
            <a:xfrm rot="10800000">
              <a:off x="10423637" y="2605754"/>
              <a:ext cx="1336500" cy="24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84" name="Google Shape;2184;p63"/>
            <p:cNvCxnSpPr>
              <a:stCxn id="2170" idx="2"/>
              <a:endCxn id="2166" idx="6"/>
            </p:cNvCxnSpPr>
            <p:nvPr/>
          </p:nvCxnSpPr>
          <p:spPr>
            <a:xfrm rot="10800000">
              <a:off x="11098085" y="1194779"/>
              <a:ext cx="1050000" cy="523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85" name="Google Shape;2185;p63"/>
            <p:cNvCxnSpPr>
              <a:stCxn id="2177" idx="1"/>
              <a:endCxn id="2166" idx="5"/>
            </p:cNvCxnSpPr>
            <p:nvPr/>
          </p:nvCxnSpPr>
          <p:spPr>
            <a:xfrm flipH="1">
              <a:off x="11050633" y="430109"/>
              <a:ext cx="699900" cy="6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86" name="Google Shape;2186;p63"/>
            <p:cNvCxnSpPr>
              <a:stCxn id="2177" idx="3"/>
              <a:endCxn id="2187" idx="1"/>
            </p:cNvCxnSpPr>
            <p:nvPr/>
          </p:nvCxnSpPr>
          <p:spPr>
            <a:xfrm rot="10800000">
              <a:off x="10480633" y="1655"/>
              <a:ext cx="126990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88" name="Google Shape;2188;p63"/>
            <p:cNvCxnSpPr>
              <a:stCxn id="2166" idx="4"/>
              <a:endCxn id="2187" idx="2"/>
            </p:cNvCxnSpPr>
            <p:nvPr/>
          </p:nvCxnSpPr>
          <p:spPr>
            <a:xfrm rot="10800000">
              <a:off x="10368876" y="737"/>
              <a:ext cx="597600" cy="1105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89" name="Google Shape;2189;p63"/>
            <p:cNvCxnSpPr>
              <a:stCxn id="2162" idx="5"/>
              <a:endCxn id="2187" idx="0"/>
            </p:cNvCxnSpPr>
            <p:nvPr/>
          </p:nvCxnSpPr>
          <p:spPr>
            <a:xfrm flipH="1" rot="10800000">
              <a:off x="9322059" y="-367"/>
              <a:ext cx="935100" cy="345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90" name="Google Shape;2190;p63"/>
            <p:cNvCxnSpPr>
              <a:stCxn id="2177" idx="7"/>
              <a:endCxn id="2170" idx="3"/>
            </p:cNvCxnSpPr>
            <p:nvPr/>
          </p:nvCxnSpPr>
          <p:spPr>
            <a:xfrm>
              <a:off x="11908987" y="430109"/>
              <a:ext cx="270900" cy="1241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91" name="Google Shape;2191;p63"/>
            <p:cNvCxnSpPr>
              <a:stCxn id="2128" idx="7"/>
              <a:endCxn id="2135" idx="3"/>
            </p:cNvCxnSpPr>
            <p:nvPr/>
          </p:nvCxnSpPr>
          <p:spPr>
            <a:xfrm>
              <a:off x="7803031" y="570689"/>
              <a:ext cx="1424400" cy="9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92" name="Google Shape;2192;p63"/>
            <p:cNvCxnSpPr>
              <a:endCxn id="2177" idx="4"/>
            </p:cNvCxnSpPr>
            <p:nvPr/>
          </p:nvCxnSpPr>
          <p:spPr>
            <a:xfrm flipH="1">
              <a:off x="11829760" y="9038"/>
              <a:ext cx="14400" cy="22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105" name="Google Shape;2105;p63"/>
            <p:cNvSpPr/>
            <p:nvPr/>
          </p:nvSpPr>
          <p:spPr>
            <a:xfrm flipH="1" rot="-9763470">
              <a:off x="3282465" y="277068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63"/>
            <p:cNvSpPr/>
            <p:nvPr/>
          </p:nvSpPr>
          <p:spPr>
            <a:xfrm flipH="1" rot="10800000">
              <a:off x="2747608" y="1509248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63"/>
            <p:cNvSpPr/>
            <p:nvPr/>
          </p:nvSpPr>
          <p:spPr>
            <a:xfrm flipH="1" rot="10800000">
              <a:off x="1393233" y="171375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63"/>
            <p:cNvSpPr/>
            <p:nvPr/>
          </p:nvSpPr>
          <p:spPr>
            <a:xfrm flipH="1" rot="10800000">
              <a:off x="1898758" y="683587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63"/>
            <p:cNvSpPr/>
            <p:nvPr/>
          </p:nvSpPr>
          <p:spPr>
            <a:xfrm flipH="1" rot="10800000">
              <a:off x="3677624" y="5685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63"/>
            <p:cNvSpPr/>
            <p:nvPr/>
          </p:nvSpPr>
          <p:spPr>
            <a:xfrm flipH="1" rot="10800000">
              <a:off x="5036983" y="880818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63"/>
            <p:cNvSpPr/>
            <p:nvPr/>
          </p:nvSpPr>
          <p:spPr>
            <a:xfrm flipH="1" rot="10800000">
              <a:off x="6168345" y="1141694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p63"/>
            <p:cNvSpPr/>
            <p:nvPr/>
          </p:nvSpPr>
          <p:spPr>
            <a:xfrm flipH="1" rot="10800000">
              <a:off x="6173566" y="2159704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p63"/>
            <p:cNvSpPr/>
            <p:nvPr/>
          </p:nvSpPr>
          <p:spPr>
            <a:xfrm flipH="1" rot="10800000">
              <a:off x="7625759" y="161013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p63"/>
            <p:cNvSpPr/>
            <p:nvPr/>
          </p:nvSpPr>
          <p:spPr>
            <a:xfrm flipH="1" rot="10800000">
              <a:off x="7675517" y="443175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p63"/>
            <p:cNvSpPr/>
            <p:nvPr/>
          </p:nvSpPr>
          <p:spPr>
            <a:xfrm flipH="1" rot="10800000">
              <a:off x="9130788" y="3127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63"/>
            <p:cNvSpPr/>
            <p:nvPr/>
          </p:nvSpPr>
          <p:spPr>
            <a:xfrm flipH="1" rot="10800000">
              <a:off x="11717716" y="23883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63"/>
            <p:cNvSpPr/>
            <p:nvPr/>
          </p:nvSpPr>
          <p:spPr>
            <a:xfrm flipH="1" rot="-10117832">
              <a:off x="12146619" y="1658608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63"/>
            <p:cNvSpPr/>
            <p:nvPr/>
          </p:nvSpPr>
          <p:spPr>
            <a:xfrm flipH="1" rot="-10061494">
              <a:off x="11757562" y="276149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p63"/>
            <p:cNvSpPr/>
            <p:nvPr/>
          </p:nvSpPr>
          <p:spPr>
            <a:xfrm flipH="1" rot="10135587">
              <a:off x="10875952" y="1104151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63"/>
            <p:cNvSpPr/>
            <p:nvPr/>
          </p:nvSpPr>
          <p:spPr>
            <a:xfrm flipH="1" rot="10800000">
              <a:off x="9194632" y="151567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63"/>
            <p:cNvSpPr/>
            <p:nvPr/>
          </p:nvSpPr>
          <p:spPr>
            <a:xfrm flipH="1" rot="10800000">
              <a:off x="10274387" y="2531131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63"/>
            <p:cNvSpPr/>
            <p:nvPr/>
          </p:nvSpPr>
          <p:spPr>
            <a:xfrm flipH="1" rot="10800000">
              <a:off x="3780028" y="130134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63"/>
            <p:cNvSpPr/>
            <p:nvPr/>
          </p:nvSpPr>
          <p:spPr>
            <a:xfrm flipH="1" rot="10800000">
              <a:off x="4938273" y="211980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63"/>
            <p:cNvSpPr/>
            <p:nvPr/>
          </p:nvSpPr>
          <p:spPr>
            <a:xfrm flipH="1" rot="10800000">
              <a:off x="3888828" y="2078148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93" name="Google Shape;2193;p63"/>
            <p:cNvCxnSpPr>
              <a:stCxn id="2107" idx="2"/>
              <a:endCxn id="2139" idx="7"/>
            </p:cNvCxnSpPr>
            <p:nvPr/>
          </p:nvCxnSpPr>
          <p:spPr>
            <a:xfrm rot="10800000">
              <a:off x="2949228" y="1710944"/>
              <a:ext cx="939600" cy="44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94" name="Google Shape;2194;p63"/>
            <p:cNvCxnSpPr>
              <a:stCxn id="2104" idx="4"/>
              <a:endCxn id="2143" idx="1"/>
            </p:cNvCxnSpPr>
            <p:nvPr/>
          </p:nvCxnSpPr>
          <p:spPr>
            <a:xfrm flipH="1" rot="10800000">
              <a:off x="1505277" y="811058"/>
              <a:ext cx="415500" cy="90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146" name="Google Shape;2146;p63"/>
            <p:cNvSpPr/>
            <p:nvPr/>
          </p:nvSpPr>
          <p:spPr>
            <a:xfrm flipH="1" rot="10800000">
              <a:off x="435217" y="86366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95" name="Google Shape;2195;p63"/>
            <p:cNvCxnSpPr>
              <a:stCxn id="2146" idx="3"/>
            </p:cNvCxnSpPr>
            <p:nvPr/>
          </p:nvCxnSpPr>
          <p:spPr>
            <a:xfrm rot="10800000">
              <a:off x="14295" y="20947"/>
              <a:ext cx="442800" cy="864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96" name="Google Shape;2196;p63"/>
            <p:cNvCxnSpPr>
              <a:stCxn id="2146" idx="2"/>
            </p:cNvCxnSpPr>
            <p:nvPr/>
          </p:nvCxnSpPr>
          <p:spPr>
            <a:xfrm rot="10800000">
              <a:off x="-27383" y="832165"/>
              <a:ext cx="462600" cy="106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97" name="Google Shape;2197;p63"/>
            <p:cNvCxnSpPr>
              <a:stCxn id="2146" idx="1"/>
            </p:cNvCxnSpPr>
            <p:nvPr/>
          </p:nvCxnSpPr>
          <p:spPr>
            <a:xfrm flipH="1">
              <a:off x="-27405" y="991183"/>
              <a:ext cx="484500" cy="496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98" name="Google Shape;2198;p63"/>
            <p:cNvCxnSpPr>
              <a:endCxn id="2104" idx="2"/>
            </p:cNvCxnSpPr>
            <p:nvPr/>
          </p:nvCxnSpPr>
          <p:spPr>
            <a:xfrm flipH="1" rot="10800000">
              <a:off x="42633" y="1825802"/>
              <a:ext cx="1350600" cy="17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156" name="Google Shape;2156;p63"/>
            <p:cNvSpPr/>
            <p:nvPr/>
          </p:nvSpPr>
          <p:spPr>
            <a:xfrm flipH="1" rot="10800000">
              <a:off x="6507935" y="-75430"/>
              <a:ext cx="149392" cy="149392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p63"/>
            <p:cNvSpPr/>
            <p:nvPr/>
          </p:nvSpPr>
          <p:spPr>
            <a:xfrm flipH="1" rot="10800000">
              <a:off x="10256792" y="-104349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99" name="Google Shape;2199;p63"/>
            <p:cNvCxnSpPr>
              <a:stCxn id="2156" idx="1"/>
              <a:endCxn id="2128" idx="3"/>
            </p:cNvCxnSpPr>
            <p:nvPr/>
          </p:nvCxnSpPr>
          <p:spPr>
            <a:xfrm>
              <a:off x="6657219" y="-4759"/>
              <a:ext cx="1040100" cy="46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00" name="Google Shape;2200;p63"/>
            <p:cNvCxnSpPr>
              <a:endCxn id="2201" idx="1"/>
            </p:cNvCxnSpPr>
            <p:nvPr/>
          </p:nvCxnSpPr>
          <p:spPr>
            <a:xfrm flipH="1">
              <a:off x="11505573" y="5341001"/>
              <a:ext cx="674400" cy="396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02" name="Google Shape;2202;p63"/>
            <p:cNvCxnSpPr>
              <a:endCxn id="2180" idx="2"/>
            </p:cNvCxnSpPr>
            <p:nvPr/>
          </p:nvCxnSpPr>
          <p:spPr>
            <a:xfrm flipH="1">
              <a:off x="11638867" y="4354895"/>
              <a:ext cx="670200" cy="27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03" name="Google Shape;2203;p63"/>
            <p:cNvCxnSpPr>
              <a:stCxn id="2201" idx="0"/>
              <a:endCxn id="2180" idx="4"/>
            </p:cNvCxnSpPr>
            <p:nvPr/>
          </p:nvCxnSpPr>
          <p:spPr>
            <a:xfrm flipH="1" rot="10800000">
              <a:off x="11422079" y="4700117"/>
              <a:ext cx="142200" cy="100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04" name="Google Shape;2204;p63"/>
            <p:cNvCxnSpPr>
              <a:stCxn id="2181" idx="2"/>
              <a:endCxn id="2205" idx="1"/>
            </p:cNvCxnSpPr>
            <p:nvPr/>
          </p:nvCxnSpPr>
          <p:spPr>
            <a:xfrm>
              <a:off x="10451194" y="3503136"/>
              <a:ext cx="31500" cy="693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06" name="Google Shape;2206;p63"/>
            <p:cNvCxnSpPr>
              <a:stCxn id="2201" idx="7"/>
              <a:endCxn id="2205" idx="3"/>
            </p:cNvCxnSpPr>
            <p:nvPr/>
          </p:nvCxnSpPr>
          <p:spPr>
            <a:xfrm rot="10800000">
              <a:off x="10482685" y="4354901"/>
              <a:ext cx="855900" cy="138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07" name="Google Shape;2207;p63"/>
            <p:cNvCxnSpPr>
              <a:endCxn id="2180" idx="3"/>
            </p:cNvCxnSpPr>
            <p:nvPr/>
          </p:nvCxnSpPr>
          <p:spPr>
            <a:xfrm rot="10800000">
              <a:off x="11616989" y="4678313"/>
              <a:ext cx="692400" cy="40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08" name="Google Shape;2208;p63"/>
            <p:cNvCxnSpPr>
              <a:stCxn id="2180" idx="6"/>
              <a:endCxn id="2205" idx="2"/>
            </p:cNvCxnSpPr>
            <p:nvPr/>
          </p:nvCxnSpPr>
          <p:spPr>
            <a:xfrm rot="10800000">
              <a:off x="10515675" y="4275695"/>
              <a:ext cx="973800" cy="3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09" name="Google Shape;2209;p63"/>
            <p:cNvCxnSpPr>
              <a:stCxn id="2210" idx="0"/>
              <a:endCxn id="2205" idx="4"/>
            </p:cNvCxnSpPr>
            <p:nvPr/>
          </p:nvCxnSpPr>
          <p:spPr>
            <a:xfrm flipH="1" rot="10800000">
              <a:off x="10334099" y="4387705"/>
              <a:ext cx="69600" cy="1141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11" name="Google Shape;2211;p63"/>
            <p:cNvCxnSpPr>
              <a:stCxn id="2212" idx="1"/>
              <a:endCxn id="2205" idx="5"/>
            </p:cNvCxnSpPr>
            <p:nvPr/>
          </p:nvCxnSpPr>
          <p:spPr>
            <a:xfrm flipH="1" rot="10800000">
              <a:off x="8879745" y="4354952"/>
              <a:ext cx="1444500" cy="1303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13" name="Google Shape;2213;p63"/>
            <p:cNvCxnSpPr>
              <a:stCxn id="2212" idx="0"/>
              <a:endCxn id="2174" idx="4"/>
            </p:cNvCxnSpPr>
            <p:nvPr/>
          </p:nvCxnSpPr>
          <p:spPr>
            <a:xfrm flipH="1" rot="10800000">
              <a:off x="8826927" y="4619274"/>
              <a:ext cx="123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14" name="Google Shape;2214;p63"/>
            <p:cNvCxnSpPr>
              <a:stCxn id="2174" idx="2"/>
              <a:endCxn id="2205" idx="6"/>
            </p:cNvCxnSpPr>
            <p:nvPr/>
          </p:nvCxnSpPr>
          <p:spPr>
            <a:xfrm flipH="1" rot="10800000">
              <a:off x="8951381" y="4275660"/>
              <a:ext cx="1340100" cy="23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15" name="Google Shape;2215;p63"/>
            <p:cNvCxnSpPr>
              <a:stCxn id="2174" idx="7"/>
              <a:endCxn id="2216" idx="2"/>
            </p:cNvCxnSpPr>
            <p:nvPr/>
          </p:nvCxnSpPr>
          <p:spPr>
            <a:xfrm rot="10800000">
              <a:off x="6683210" y="3221133"/>
              <a:ext cx="2076900" cy="1206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17" name="Google Shape;2217;p63"/>
            <p:cNvCxnSpPr>
              <a:stCxn id="2174" idx="6"/>
              <a:endCxn id="2218" idx="2"/>
            </p:cNvCxnSpPr>
            <p:nvPr/>
          </p:nvCxnSpPr>
          <p:spPr>
            <a:xfrm flipH="1">
              <a:off x="7382393" y="4507260"/>
              <a:ext cx="1344900" cy="9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19" name="Google Shape;2219;p63"/>
            <p:cNvCxnSpPr>
              <a:stCxn id="2218" idx="7"/>
              <a:endCxn id="2216" idx="3"/>
            </p:cNvCxnSpPr>
            <p:nvPr/>
          </p:nvCxnSpPr>
          <p:spPr>
            <a:xfrm rot="10800000">
              <a:off x="6661437" y="3274193"/>
              <a:ext cx="529800" cy="1248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20" name="Google Shape;2220;p63"/>
            <p:cNvCxnSpPr>
              <a:stCxn id="2133" idx="1"/>
              <a:endCxn id="2205" idx="0"/>
            </p:cNvCxnSpPr>
            <p:nvPr/>
          </p:nvCxnSpPr>
          <p:spPr>
            <a:xfrm>
              <a:off x="9564537" y="3108409"/>
              <a:ext cx="839100" cy="105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21" name="Google Shape;2221;p63"/>
            <p:cNvCxnSpPr>
              <a:endCxn id="2201" idx="3"/>
            </p:cNvCxnSpPr>
            <p:nvPr/>
          </p:nvCxnSpPr>
          <p:spPr>
            <a:xfrm rot="10800000">
              <a:off x="11505573" y="5904589"/>
              <a:ext cx="674400" cy="327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22" name="Google Shape;2222;p63"/>
            <p:cNvCxnSpPr>
              <a:stCxn id="2210" idx="2"/>
              <a:endCxn id="2201" idx="6"/>
            </p:cNvCxnSpPr>
            <p:nvPr/>
          </p:nvCxnSpPr>
          <p:spPr>
            <a:xfrm>
              <a:off x="10408795" y="5603601"/>
              <a:ext cx="895200" cy="217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23" name="Google Shape;2223;p63"/>
            <p:cNvCxnSpPr>
              <a:stCxn id="2224" idx="0"/>
              <a:endCxn id="2201" idx="5"/>
            </p:cNvCxnSpPr>
            <p:nvPr/>
          </p:nvCxnSpPr>
          <p:spPr>
            <a:xfrm flipH="1" rot="10800000">
              <a:off x="10069009" y="5904535"/>
              <a:ext cx="1269600" cy="92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25" name="Google Shape;2225;p63"/>
            <p:cNvCxnSpPr>
              <a:endCxn id="2201" idx="4"/>
            </p:cNvCxnSpPr>
            <p:nvPr/>
          </p:nvCxnSpPr>
          <p:spPr>
            <a:xfrm rot="10800000">
              <a:off x="11422079" y="5939173"/>
              <a:ext cx="272100" cy="91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26" name="Google Shape;2226;p63"/>
            <p:cNvCxnSpPr>
              <a:stCxn id="2224" idx="2"/>
              <a:endCxn id="2210" idx="4"/>
            </p:cNvCxnSpPr>
            <p:nvPr/>
          </p:nvCxnSpPr>
          <p:spPr>
            <a:xfrm flipH="1" rot="10800000">
              <a:off x="9994465" y="5678242"/>
              <a:ext cx="339600" cy="114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27" name="Google Shape;2227;p63"/>
            <p:cNvCxnSpPr>
              <a:stCxn id="2212" idx="2"/>
              <a:endCxn id="2210" idx="6"/>
            </p:cNvCxnSpPr>
            <p:nvPr/>
          </p:nvCxnSpPr>
          <p:spPr>
            <a:xfrm flipH="1" rot="10800000">
              <a:off x="8901623" y="5603570"/>
              <a:ext cx="1357800" cy="108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28" name="Google Shape;2228;p63"/>
            <p:cNvCxnSpPr>
              <a:stCxn id="2212" idx="4"/>
            </p:cNvCxnSpPr>
            <p:nvPr/>
          </p:nvCxnSpPr>
          <p:spPr>
            <a:xfrm flipH="1">
              <a:off x="8785527" y="5786266"/>
              <a:ext cx="41400" cy="1042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29" name="Google Shape;2229;p63"/>
            <p:cNvCxnSpPr>
              <a:stCxn id="2230" idx="3"/>
            </p:cNvCxnSpPr>
            <p:nvPr/>
          </p:nvCxnSpPr>
          <p:spPr>
            <a:xfrm>
              <a:off x="7413535" y="5883908"/>
              <a:ext cx="565500" cy="95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31" name="Google Shape;2231;p63"/>
            <p:cNvCxnSpPr>
              <a:stCxn id="2230" idx="2"/>
              <a:endCxn id="2212" idx="6"/>
            </p:cNvCxnSpPr>
            <p:nvPr/>
          </p:nvCxnSpPr>
          <p:spPr>
            <a:xfrm flipH="1" rot="10800000">
              <a:off x="7446352" y="5711681"/>
              <a:ext cx="1305900" cy="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32" name="Google Shape;2232;p63"/>
            <p:cNvCxnSpPr>
              <a:stCxn id="2218" idx="4"/>
              <a:endCxn id="2230" idx="0"/>
            </p:cNvCxnSpPr>
            <p:nvPr/>
          </p:nvCxnSpPr>
          <p:spPr>
            <a:xfrm>
              <a:off x="7270464" y="4713764"/>
              <a:ext cx="63900" cy="97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33" name="Google Shape;2233;p63"/>
            <p:cNvCxnSpPr>
              <a:stCxn id="2234" idx="3"/>
              <a:endCxn id="2230" idx="7"/>
            </p:cNvCxnSpPr>
            <p:nvPr/>
          </p:nvCxnSpPr>
          <p:spPr>
            <a:xfrm>
              <a:off x="5682113" y="5075781"/>
              <a:ext cx="1572900" cy="6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35" name="Google Shape;2235;p63"/>
            <p:cNvCxnSpPr>
              <a:stCxn id="2234" idx="2"/>
              <a:endCxn id="2218" idx="6"/>
            </p:cNvCxnSpPr>
            <p:nvPr/>
          </p:nvCxnSpPr>
          <p:spPr>
            <a:xfrm flipH="1" rot="10800000">
              <a:off x="5699102" y="4601726"/>
              <a:ext cx="1459200" cy="39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36" name="Google Shape;2236;p63"/>
            <p:cNvCxnSpPr>
              <a:stCxn id="2234" idx="1"/>
              <a:endCxn id="2216" idx="4"/>
            </p:cNvCxnSpPr>
            <p:nvPr/>
          </p:nvCxnSpPr>
          <p:spPr>
            <a:xfrm flipH="1" rot="10800000">
              <a:off x="5651679" y="3295777"/>
              <a:ext cx="957000" cy="162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37" name="Google Shape;2237;p63"/>
            <p:cNvCxnSpPr>
              <a:stCxn id="2238" idx="1"/>
              <a:endCxn id="2216" idx="5"/>
            </p:cNvCxnSpPr>
            <p:nvPr/>
          </p:nvCxnSpPr>
          <p:spPr>
            <a:xfrm flipH="1" rot="10800000">
              <a:off x="4477836" y="3274186"/>
              <a:ext cx="2077800" cy="177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39" name="Google Shape;2239;p63"/>
            <p:cNvCxnSpPr>
              <a:stCxn id="2238" idx="0"/>
              <a:endCxn id="2240" idx="4"/>
            </p:cNvCxnSpPr>
            <p:nvPr/>
          </p:nvCxnSpPr>
          <p:spPr>
            <a:xfrm flipH="1" rot="10800000">
              <a:off x="4430367" y="4043325"/>
              <a:ext cx="58500" cy="971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41" name="Google Shape;2241;p63"/>
            <p:cNvCxnSpPr>
              <a:stCxn id="2242" idx="0"/>
              <a:endCxn id="2243" idx="4"/>
            </p:cNvCxnSpPr>
            <p:nvPr/>
          </p:nvCxnSpPr>
          <p:spPr>
            <a:xfrm flipH="1" rot="10800000">
              <a:off x="2274960" y="3873332"/>
              <a:ext cx="236100" cy="1154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44" name="Google Shape;2244;p63"/>
            <p:cNvCxnSpPr>
              <a:stCxn id="2245" idx="7"/>
              <a:endCxn id="2243" idx="5"/>
            </p:cNvCxnSpPr>
            <p:nvPr/>
          </p:nvCxnSpPr>
          <p:spPr>
            <a:xfrm flipH="1" rot="10800000">
              <a:off x="1153506" y="3840629"/>
              <a:ext cx="1278300" cy="716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46" name="Google Shape;2246;p63"/>
            <p:cNvCxnSpPr>
              <a:endCxn id="2242" idx="6"/>
            </p:cNvCxnSpPr>
            <p:nvPr/>
          </p:nvCxnSpPr>
          <p:spPr>
            <a:xfrm flipH="1" rot="10800000">
              <a:off x="1109316" y="5139476"/>
              <a:ext cx="1053600" cy="42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47" name="Google Shape;2247;p63"/>
            <p:cNvCxnSpPr>
              <a:stCxn id="2248" idx="5"/>
              <a:endCxn id="2249" idx="6"/>
            </p:cNvCxnSpPr>
            <p:nvPr/>
          </p:nvCxnSpPr>
          <p:spPr>
            <a:xfrm>
              <a:off x="1094332" y="5702233"/>
              <a:ext cx="1771500" cy="47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50" name="Google Shape;2250;p63"/>
            <p:cNvCxnSpPr>
              <a:endCxn id="2249" idx="4"/>
            </p:cNvCxnSpPr>
            <p:nvPr/>
          </p:nvCxnSpPr>
          <p:spPr>
            <a:xfrm flipH="1" rot="10800000">
              <a:off x="2739152" y="6254482"/>
              <a:ext cx="201300" cy="54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51" name="Google Shape;2251;p63"/>
            <p:cNvCxnSpPr>
              <a:stCxn id="2249" idx="3"/>
            </p:cNvCxnSpPr>
            <p:nvPr/>
          </p:nvCxnSpPr>
          <p:spPr>
            <a:xfrm>
              <a:off x="2993270" y="6232604"/>
              <a:ext cx="836400" cy="565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52" name="Google Shape;2252;p63"/>
            <p:cNvCxnSpPr>
              <a:stCxn id="2249" idx="3"/>
              <a:endCxn id="2253" idx="6"/>
            </p:cNvCxnSpPr>
            <p:nvPr/>
          </p:nvCxnSpPr>
          <p:spPr>
            <a:xfrm flipH="1" rot="10800000">
              <a:off x="2993270" y="6187904"/>
              <a:ext cx="1497000" cy="44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54" name="Google Shape;2254;p63"/>
            <p:cNvCxnSpPr>
              <a:stCxn id="2249" idx="1"/>
              <a:endCxn id="2238" idx="5"/>
            </p:cNvCxnSpPr>
            <p:nvPr/>
          </p:nvCxnSpPr>
          <p:spPr>
            <a:xfrm flipH="1" rot="10800000">
              <a:off x="2993270" y="5129768"/>
              <a:ext cx="1360200" cy="99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55" name="Google Shape;2255;p63"/>
            <p:cNvCxnSpPr>
              <a:stCxn id="2242" idx="2"/>
              <a:endCxn id="2238" idx="6"/>
            </p:cNvCxnSpPr>
            <p:nvPr/>
          </p:nvCxnSpPr>
          <p:spPr>
            <a:xfrm flipH="1" rot="10800000">
              <a:off x="2387004" y="5073476"/>
              <a:ext cx="1955400" cy="6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56" name="Google Shape;2256;p63"/>
            <p:cNvCxnSpPr>
              <a:stCxn id="2243" idx="3"/>
              <a:endCxn id="2238" idx="7"/>
            </p:cNvCxnSpPr>
            <p:nvPr/>
          </p:nvCxnSpPr>
          <p:spPr>
            <a:xfrm>
              <a:off x="2590343" y="3840664"/>
              <a:ext cx="1783800" cy="1185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57" name="Google Shape;2257;p63"/>
            <p:cNvCxnSpPr>
              <a:stCxn id="2243" idx="2"/>
              <a:endCxn id="2240" idx="6"/>
            </p:cNvCxnSpPr>
            <p:nvPr/>
          </p:nvCxnSpPr>
          <p:spPr>
            <a:xfrm>
              <a:off x="2623160" y="3761437"/>
              <a:ext cx="1780200" cy="148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58" name="Google Shape;2258;p63"/>
            <p:cNvCxnSpPr>
              <a:stCxn id="2240" idx="1"/>
              <a:endCxn id="2216" idx="6"/>
            </p:cNvCxnSpPr>
            <p:nvPr/>
          </p:nvCxnSpPr>
          <p:spPr>
            <a:xfrm flipH="1" rot="10800000">
              <a:off x="4607055" y="3221245"/>
              <a:ext cx="1926900" cy="652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59" name="Google Shape;2259;p63"/>
            <p:cNvCxnSpPr>
              <a:stCxn id="2238" idx="2"/>
              <a:endCxn id="2234" idx="6"/>
            </p:cNvCxnSpPr>
            <p:nvPr/>
          </p:nvCxnSpPr>
          <p:spPr>
            <a:xfrm flipH="1" rot="10800000">
              <a:off x="4488872" y="5034880"/>
              <a:ext cx="990300" cy="68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60" name="Google Shape;2260;p63"/>
            <p:cNvCxnSpPr>
              <a:stCxn id="2253" idx="1"/>
              <a:endCxn id="2234" idx="5"/>
            </p:cNvCxnSpPr>
            <p:nvPr/>
          </p:nvCxnSpPr>
          <p:spPr>
            <a:xfrm flipH="1" rot="10800000">
              <a:off x="4681461" y="5106273"/>
              <a:ext cx="845100" cy="1002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61" name="Google Shape;2261;p63"/>
            <p:cNvCxnSpPr>
              <a:stCxn id="2253" idx="3"/>
              <a:endCxn id="2262" idx="1"/>
            </p:cNvCxnSpPr>
            <p:nvPr/>
          </p:nvCxnSpPr>
          <p:spPr>
            <a:xfrm>
              <a:off x="4681461" y="6267027"/>
              <a:ext cx="1470300" cy="56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63" name="Google Shape;2263;p63"/>
            <p:cNvCxnSpPr>
              <a:stCxn id="2234" idx="4"/>
              <a:endCxn id="2262" idx="2"/>
            </p:cNvCxnSpPr>
            <p:nvPr/>
          </p:nvCxnSpPr>
          <p:spPr>
            <a:xfrm>
              <a:off x="5610664" y="5123204"/>
              <a:ext cx="652800" cy="171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64" name="Google Shape;2264;p63"/>
            <p:cNvCxnSpPr>
              <a:stCxn id="2230" idx="5"/>
              <a:endCxn id="2262" idx="0"/>
            </p:cNvCxnSpPr>
            <p:nvPr/>
          </p:nvCxnSpPr>
          <p:spPr>
            <a:xfrm flipH="1">
              <a:off x="6375481" y="5883908"/>
              <a:ext cx="879600" cy="953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65" name="Google Shape;2265;p63"/>
            <p:cNvCxnSpPr>
              <a:stCxn id="2253" idx="7"/>
              <a:endCxn id="2238" idx="3"/>
            </p:cNvCxnSpPr>
            <p:nvPr/>
          </p:nvCxnSpPr>
          <p:spPr>
            <a:xfrm rot="10800000">
              <a:off x="4457007" y="5150373"/>
              <a:ext cx="66000" cy="95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66" name="Google Shape;2266;p63"/>
            <p:cNvCxnSpPr>
              <a:stCxn id="2212" idx="7"/>
              <a:endCxn id="2218" idx="3"/>
            </p:cNvCxnSpPr>
            <p:nvPr/>
          </p:nvCxnSpPr>
          <p:spPr>
            <a:xfrm rot="10800000">
              <a:off x="7349709" y="4681052"/>
              <a:ext cx="1424400" cy="9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67" name="Google Shape;2267;p63"/>
            <p:cNvCxnSpPr>
              <a:endCxn id="2253" idx="4"/>
            </p:cNvCxnSpPr>
            <p:nvPr/>
          </p:nvCxnSpPr>
          <p:spPr>
            <a:xfrm flipH="1" rot="10800000">
              <a:off x="4489134" y="6299844"/>
              <a:ext cx="113100" cy="54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68" name="Google Shape;2268;p63"/>
            <p:cNvCxnSpPr>
              <a:stCxn id="2249" idx="7"/>
              <a:endCxn id="2242" idx="4"/>
            </p:cNvCxnSpPr>
            <p:nvPr/>
          </p:nvCxnSpPr>
          <p:spPr>
            <a:xfrm rot="10800000">
              <a:off x="2275034" y="5251568"/>
              <a:ext cx="612600" cy="87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201" name="Google Shape;2201;p63"/>
            <p:cNvSpPr/>
            <p:nvPr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63"/>
            <p:cNvSpPr/>
            <p:nvPr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63"/>
            <p:cNvSpPr/>
            <p:nvPr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p63"/>
            <p:cNvSpPr/>
            <p:nvPr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63"/>
            <p:cNvSpPr/>
            <p:nvPr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p63"/>
            <p:cNvSpPr/>
            <p:nvPr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63"/>
            <p:cNvSpPr/>
            <p:nvPr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p63"/>
            <p:cNvSpPr/>
            <p:nvPr/>
          </p:nvSpPr>
          <p:spPr>
            <a:xfrm flipH="1" rot="682168">
              <a:off x="4340946" y="501355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63"/>
            <p:cNvSpPr/>
            <p:nvPr/>
          </p:nvSpPr>
          <p:spPr>
            <a:xfrm flipH="1" rot="738506">
              <a:off x="4400716" y="382191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4" name="Google Shape;2234;p63"/>
            <p:cNvSpPr/>
            <p:nvPr/>
          </p:nvSpPr>
          <p:spPr>
            <a:xfrm flipH="1" rot="-664413">
              <a:off x="5477100" y="490120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p63"/>
            <p:cNvSpPr/>
            <p:nvPr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63"/>
            <p:cNvSpPr/>
            <p:nvPr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63"/>
            <p:cNvSpPr/>
            <p:nvPr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63"/>
            <p:cNvSpPr/>
            <p:nvPr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63"/>
            <p:cNvSpPr/>
            <p:nvPr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63"/>
            <p:cNvSpPr/>
            <p:nvPr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p63"/>
            <p:cNvSpPr/>
            <p:nvPr/>
          </p:nvSpPr>
          <p:spPr>
            <a:xfrm flipH="1">
              <a:off x="9919813" y="6746029"/>
              <a:ext cx="149392" cy="149392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63"/>
            <p:cNvSpPr/>
            <p:nvPr/>
          </p:nvSpPr>
          <p:spPr>
            <a:xfrm flipH="1">
              <a:off x="6151551" y="6717004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69" name="Google Shape;2269;p63"/>
            <p:cNvCxnSpPr>
              <a:stCxn id="2224" idx="1"/>
              <a:endCxn id="2212" idx="3"/>
            </p:cNvCxnSpPr>
            <p:nvPr/>
          </p:nvCxnSpPr>
          <p:spPr>
            <a:xfrm rot="10800000">
              <a:off x="8879821" y="5764250"/>
              <a:ext cx="1040100" cy="106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70" name="Google Shape;2270;p63"/>
            <p:cNvCxnSpPr>
              <a:stCxn id="2271" idx="6"/>
              <a:endCxn id="2243" idx="6"/>
            </p:cNvCxnSpPr>
            <p:nvPr/>
          </p:nvCxnSpPr>
          <p:spPr>
            <a:xfrm>
              <a:off x="1249806" y="3691601"/>
              <a:ext cx="1149300" cy="69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72" name="Google Shape;2272;p63"/>
            <p:cNvCxnSpPr>
              <a:stCxn id="2273" idx="4"/>
              <a:endCxn id="2245" idx="1"/>
            </p:cNvCxnSpPr>
            <p:nvPr/>
          </p:nvCxnSpPr>
          <p:spPr>
            <a:xfrm>
              <a:off x="181389" y="3694736"/>
              <a:ext cx="833400" cy="862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74" name="Google Shape;2274;p63"/>
            <p:cNvCxnSpPr>
              <a:stCxn id="2245" idx="4"/>
              <a:endCxn id="2248" idx="0"/>
            </p:cNvCxnSpPr>
            <p:nvPr/>
          </p:nvCxnSpPr>
          <p:spPr>
            <a:xfrm flipH="1">
              <a:off x="990217" y="4724846"/>
              <a:ext cx="93900" cy="72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75" name="Google Shape;2275;p63"/>
            <p:cNvCxnSpPr>
              <a:stCxn id="2276" idx="3"/>
            </p:cNvCxnSpPr>
            <p:nvPr/>
          </p:nvCxnSpPr>
          <p:spPr>
            <a:xfrm flipH="1">
              <a:off x="994423" y="6664731"/>
              <a:ext cx="195300" cy="193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77" name="Google Shape;2277;p63"/>
            <p:cNvCxnSpPr>
              <a:stCxn id="2276" idx="0"/>
              <a:endCxn id="2248" idx="4"/>
            </p:cNvCxnSpPr>
            <p:nvPr/>
          </p:nvCxnSpPr>
          <p:spPr>
            <a:xfrm rot="10800000">
              <a:off x="990205" y="5745355"/>
              <a:ext cx="303600" cy="668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78" name="Google Shape;2278;p63"/>
            <p:cNvCxnSpPr>
              <a:stCxn id="2279" idx="1"/>
              <a:endCxn id="2273" idx="3"/>
            </p:cNvCxnSpPr>
            <p:nvPr/>
          </p:nvCxnSpPr>
          <p:spPr>
            <a:xfrm flipH="1" rot="10800000">
              <a:off x="7025" y="3684606"/>
              <a:ext cx="62100" cy="103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80" name="Google Shape;2280;p63"/>
            <p:cNvCxnSpPr>
              <a:stCxn id="2248" idx="2"/>
              <a:endCxn id="2279" idx="0"/>
            </p:cNvCxnSpPr>
            <p:nvPr/>
          </p:nvCxnSpPr>
          <p:spPr>
            <a:xfrm rot="10800000">
              <a:off x="4856" y="4947751"/>
              <a:ext cx="838200" cy="650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81" name="Google Shape;2281;p63"/>
            <p:cNvCxnSpPr>
              <a:stCxn id="2276" idx="1"/>
            </p:cNvCxnSpPr>
            <p:nvPr/>
          </p:nvCxnSpPr>
          <p:spPr>
            <a:xfrm flipH="1">
              <a:off x="-77" y="6456567"/>
              <a:ext cx="1189800" cy="19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82" name="Google Shape;2282;p63"/>
            <p:cNvCxnSpPr>
              <a:stCxn id="2243" idx="1"/>
              <a:endCxn id="2105" idx="0"/>
            </p:cNvCxnSpPr>
            <p:nvPr/>
          </p:nvCxnSpPr>
          <p:spPr>
            <a:xfrm flipH="1" rot="10800000">
              <a:off x="2590343" y="2989810"/>
              <a:ext cx="771000" cy="692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83" name="Google Shape;2283;p63"/>
            <p:cNvCxnSpPr>
              <a:stCxn id="2284" idx="6"/>
              <a:endCxn id="2285" idx="2"/>
            </p:cNvCxnSpPr>
            <p:nvPr/>
          </p:nvCxnSpPr>
          <p:spPr>
            <a:xfrm>
              <a:off x="683818" y="2689233"/>
              <a:ext cx="1046700" cy="261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86" name="Google Shape;2286;p63"/>
            <p:cNvCxnSpPr>
              <a:stCxn id="2273" idx="7"/>
              <a:endCxn id="2284" idx="3"/>
            </p:cNvCxnSpPr>
            <p:nvPr/>
          </p:nvCxnSpPr>
          <p:spPr>
            <a:xfrm flipH="1" rot="10800000">
              <a:off x="206155" y="2793287"/>
              <a:ext cx="226500" cy="63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87" name="Google Shape;2287;p63"/>
            <p:cNvCxnSpPr>
              <a:stCxn id="2273" idx="5"/>
              <a:endCxn id="2271" idx="2"/>
            </p:cNvCxnSpPr>
            <p:nvPr/>
          </p:nvCxnSpPr>
          <p:spPr>
            <a:xfrm>
              <a:off x="267972" y="3622660"/>
              <a:ext cx="785700" cy="69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88" name="Google Shape;2288;p63"/>
            <p:cNvCxnSpPr>
              <a:stCxn id="2285" idx="3"/>
              <a:endCxn id="2271" idx="7"/>
            </p:cNvCxnSpPr>
            <p:nvPr/>
          </p:nvCxnSpPr>
          <p:spPr>
            <a:xfrm flipH="1">
              <a:off x="1221044" y="3059892"/>
              <a:ext cx="555000" cy="562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89" name="Google Shape;2289;p63"/>
            <p:cNvCxnSpPr>
              <a:stCxn id="2271" idx="4"/>
              <a:endCxn id="2245" idx="0"/>
            </p:cNvCxnSpPr>
            <p:nvPr/>
          </p:nvCxnSpPr>
          <p:spPr>
            <a:xfrm flipH="1">
              <a:off x="1084176" y="3789730"/>
              <a:ext cx="67500" cy="73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90" name="Google Shape;2290;p63"/>
            <p:cNvCxnSpPr>
              <a:stCxn id="2249" idx="2"/>
              <a:endCxn id="2276" idx="2"/>
            </p:cNvCxnSpPr>
            <p:nvPr/>
          </p:nvCxnSpPr>
          <p:spPr>
            <a:xfrm flipH="1">
              <a:off x="1146748" y="6179786"/>
              <a:ext cx="1868400" cy="381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91" name="Google Shape;2291;p63"/>
            <p:cNvCxnSpPr>
              <a:endCxn id="2276" idx="5"/>
            </p:cNvCxnSpPr>
            <p:nvPr/>
          </p:nvCxnSpPr>
          <p:spPr>
            <a:xfrm rot="10800000">
              <a:off x="1397887" y="6664731"/>
              <a:ext cx="704100" cy="276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273" name="Google Shape;2273;p63"/>
            <p:cNvSpPr/>
            <p:nvPr/>
          </p:nvSpPr>
          <p:spPr>
            <a:xfrm rot="-1036530">
              <a:off x="-9517" y="3406988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63"/>
            <p:cNvSpPr/>
            <p:nvPr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63"/>
            <p:cNvSpPr/>
            <p:nvPr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63"/>
            <p:cNvSpPr/>
            <p:nvPr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63"/>
            <p:cNvSpPr/>
            <p:nvPr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63"/>
            <p:cNvSpPr/>
            <p:nvPr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63"/>
            <p:cNvSpPr/>
            <p:nvPr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92" name="Google Shape;2292;p63"/>
            <p:cNvCxnSpPr>
              <a:stCxn id="2245" idx="3"/>
            </p:cNvCxnSpPr>
            <p:nvPr/>
          </p:nvCxnSpPr>
          <p:spPr>
            <a:xfrm flipH="1">
              <a:off x="125229" y="4696105"/>
              <a:ext cx="889500" cy="16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93" name="Google Shape;2293;p63"/>
            <p:cNvCxnSpPr>
              <a:stCxn id="2284" idx="4"/>
              <a:endCxn id="2271" idx="1"/>
            </p:cNvCxnSpPr>
            <p:nvPr/>
          </p:nvCxnSpPr>
          <p:spPr>
            <a:xfrm>
              <a:off x="536624" y="2836427"/>
              <a:ext cx="545700" cy="785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117" name="Google Shape;2117;p63"/>
            <p:cNvSpPr/>
            <p:nvPr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94" name="Google Shape;2294;p63"/>
            <p:cNvCxnSpPr>
              <a:stCxn id="2117" idx="3"/>
              <a:endCxn id="2240" idx="0"/>
            </p:cNvCxnSpPr>
            <p:nvPr/>
          </p:nvCxnSpPr>
          <p:spPr>
            <a:xfrm flipH="1">
              <a:off x="4536598" y="3042498"/>
              <a:ext cx="464700" cy="782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95" name="Google Shape;2295;p63"/>
            <p:cNvCxnSpPr>
              <a:stCxn id="2117" idx="2"/>
              <a:endCxn id="2105" idx="6"/>
            </p:cNvCxnSpPr>
            <p:nvPr/>
          </p:nvCxnSpPr>
          <p:spPr>
            <a:xfrm rot="10800000">
              <a:off x="3501357" y="2916110"/>
              <a:ext cx="1471200" cy="57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96" name="Google Shape;2296;p63"/>
            <p:cNvCxnSpPr>
              <a:stCxn id="2284" idx="7"/>
              <a:endCxn id="2104" idx="1"/>
            </p:cNvCxnSpPr>
            <p:nvPr/>
          </p:nvCxnSpPr>
          <p:spPr>
            <a:xfrm flipH="1" rot="10800000">
              <a:off x="640706" y="1905051"/>
              <a:ext cx="785400" cy="680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97" name="Google Shape;2297;p63"/>
            <p:cNvCxnSpPr>
              <a:endCxn id="2284" idx="1"/>
            </p:cNvCxnSpPr>
            <p:nvPr/>
          </p:nvCxnSpPr>
          <p:spPr>
            <a:xfrm>
              <a:off x="-60658" y="2344851"/>
              <a:ext cx="493200" cy="240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279" name="Google Shape;2279;p63"/>
            <p:cNvSpPr/>
            <p:nvPr/>
          </p:nvSpPr>
          <p:spPr>
            <a:xfrm flipH="1" rot="5400000">
              <a:off x="-98982" y="4723943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98" name="Google Shape;2298;p63"/>
            <p:cNvCxnSpPr>
              <a:stCxn id="2248" idx="3"/>
            </p:cNvCxnSpPr>
            <p:nvPr/>
          </p:nvCxnSpPr>
          <p:spPr>
            <a:xfrm flipH="1">
              <a:off x="-32" y="5702233"/>
              <a:ext cx="886200" cy="564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99" name="Google Shape;2299;p63"/>
            <p:cNvCxnSpPr>
              <a:stCxn id="2285" idx="6"/>
              <a:endCxn id="2105" idx="1"/>
            </p:cNvCxnSpPr>
            <p:nvPr/>
          </p:nvCxnSpPr>
          <p:spPr>
            <a:xfrm flipH="1" rot="10800000">
              <a:off x="2040852" y="2934905"/>
              <a:ext cx="1254600" cy="15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00" name="Google Shape;2300;p63"/>
            <p:cNvCxnSpPr>
              <a:stCxn id="2285" idx="5"/>
              <a:endCxn id="2243" idx="0"/>
            </p:cNvCxnSpPr>
            <p:nvPr/>
          </p:nvCxnSpPr>
          <p:spPr>
            <a:xfrm>
              <a:off x="1995418" y="3059892"/>
              <a:ext cx="515700" cy="58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01" name="Google Shape;2301;p63"/>
            <p:cNvCxnSpPr>
              <a:stCxn id="2104" idx="0"/>
              <a:endCxn id="2285" idx="0"/>
            </p:cNvCxnSpPr>
            <p:nvPr/>
          </p:nvCxnSpPr>
          <p:spPr>
            <a:xfrm>
              <a:off x="1505277" y="1937846"/>
              <a:ext cx="380400" cy="857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02" name="Google Shape;2302;p63"/>
            <p:cNvCxnSpPr>
              <a:stCxn id="2245" idx="5"/>
              <a:endCxn id="2242" idx="7"/>
            </p:cNvCxnSpPr>
            <p:nvPr/>
          </p:nvCxnSpPr>
          <p:spPr>
            <a:xfrm>
              <a:off x="1153506" y="4696105"/>
              <a:ext cx="1042200" cy="364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03" name="Google Shape;2303;p63"/>
            <p:cNvCxnSpPr>
              <a:stCxn id="2240" idx="7"/>
              <a:endCxn id="2105" idx="7"/>
            </p:cNvCxnSpPr>
            <p:nvPr/>
          </p:nvCxnSpPr>
          <p:spPr>
            <a:xfrm rot="10800000">
              <a:off x="3446643" y="2981967"/>
              <a:ext cx="1005600" cy="85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04" name="Google Shape;2304;p63"/>
            <p:cNvCxnSpPr>
              <a:stCxn id="2113" idx="7"/>
              <a:endCxn id="2117" idx="0"/>
            </p:cNvCxnSpPr>
            <p:nvPr/>
          </p:nvCxnSpPr>
          <p:spPr>
            <a:xfrm>
              <a:off x="5065787" y="2247314"/>
              <a:ext cx="4800" cy="62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05" name="Google Shape;2305;p63"/>
            <p:cNvCxnSpPr>
              <a:stCxn id="2216" idx="7"/>
              <a:endCxn id="2118" idx="0"/>
            </p:cNvCxnSpPr>
            <p:nvPr/>
          </p:nvCxnSpPr>
          <p:spPr>
            <a:xfrm rot="10800000">
              <a:off x="6285712" y="2383908"/>
              <a:ext cx="270000" cy="78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06" name="Google Shape;2306;p63"/>
            <p:cNvCxnSpPr>
              <a:stCxn id="2216" idx="6"/>
              <a:endCxn id="2117" idx="5"/>
            </p:cNvCxnSpPr>
            <p:nvPr/>
          </p:nvCxnSpPr>
          <p:spPr>
            <a:xfrm rot="10800000">
              <a:off x="5140034" y="3042426"/>
              <a:ext cx="1393800" cy="17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07" name="Google Shape;2307;p63"/>
            <p:cNvCxnSpPr>
              <a:stCxn id="2130" idx="0"/>
              <a:endCxn id="2216" idx="1"/>
            </p:cNvCxnSpPr>
            <p:nvPr/>
          </p:nvCxnSpPr>
          <p:spPr>
            <a:xfrm flipH="1">
              <a:off x="6661403" y="1834225"/>
              <a:ext cx="1076400" cy="1334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08" name="Google Shape;2308;p63"/>
            <p:cNvCxnSpPr>
              <a:stCxn id="2133" idx="0"/>
              <a:endCxn id="2181" idx="4"/>
            </p:cNvCxnSpPr>
            <p:nvPr/>
          </p:nvCxnSpPr>
          <p:spPr>
            <a:xfrm>
              <a:off x="9621563" y="3044363"/>
              <a:ext cx="760500" cy="316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09" name="Google Shape;2309;p63"/>
            <p:cNvCxnSpPr>
              <a:stCxn id="2137" idx="0"/>
              <a:endCxn id="2181" idx="5"/>
            </p:cNvCxnSpPr>
            <p:nvPr/>
          </p:nvCxnSpPr>
          <p:spPr>
            <a:xfrm>
              <a:off x="10349083" y="2680523"/>
              <a:ext cx="90000" cy="615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10" name="Google Shape;2310;p63"/>
            <p:cNvCxnSpPr>
              <a:stCxn id="2135" idx="0"/>
              <a:endCxn id="2133" idx="6"/>
            </p:cNvCxnSpPr>
            <p:nvPr/>
          </p:nvCxnSpPr>
          <p:spPr>
            <a:xfrm>
              <a:off x="9306676" y="1739765"/>
              <a:ext cx="246000" cy="116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11" name="Google Shape;2311;p63"/>
            <p:cNvCxnSpPr>
              <a:stCxn id="2216" idx="1"/>
              <a:endCxn id="2175" idx="5"/>
            </p:cNvCxnSpPr>
            <p:nvPr/>
          </p:nvCxnSpPr>
          <p:spPr>
            <a:xfrm>
              <a:off x="6661348" y="3168408"/>
              <a:ext cx="1391100" cy="1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12" name="Google Shape;2312;p63"/>
            <p:cNvCxnSpPr>
              <a:stCxn id="2130" idx="0"/>
              <a:endCxn id="2175" idx="5"/>
            </p:cNvCxnSpPr>
            <p:nvPr/>
          </p:nvCxnSpPr>
          <p:spPr>
            <a:xfrm>
              <a:off x="7737803" y="1834225"/>
              <a:ext cx="314700" cy="1353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13" name="Google Shape;2313;p63"/>
            <p:cNvCxnSpPr>
              <a:stCxn id="2175" idx="7"/>
              <a:endCxn id="2133" idx="4"/>
            </p:cNvCxnSpPr>
            <p:nvPr/>
          </p:nvCxnSpPr>
          <p:spPr>
            <a:xfrm flipH="1" rot="10800000">
              <a:off x="8152134" y="2970745"/>
              <a:ext cx="1257900" cy="251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181" name="Google Shape;2181;p63"/>
            <p:cNvSpPr/>
            <p:nvPr/>
          </p:nvSpPr>
          <p:spPr>
            <a:xfrm flipH="1" rot="6550916">
              <a:off x="10375964" y="3285269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63"/>
            <p:cNvSpPr/>
            <p:nvPr/>
          </p:nvSpPr>
          <p:spPr>
            <a:xfrm flipH="1" rot="6550916">
              <a:off x="9403696" y="289550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63"/>
            <p:cNvSpPr/>
            <p:nvPr/>
          </p:nvSpPr>
          <p:spPr>
            <a:xfrm flipH="1" rot="6550916">
              <a:off x="8010198" y="317998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14" name="Google Shape;2314;p63"/>
            <p:cNvCxnSpPr>
              <a:stCxn id="2172" idx="0"/>
              <a:endCxn id="2181" idx="7"/>
            </p:cNvCxnSpPr>
            <p:nvPr/>
          </p:nvCxnSpPr>
          <p:spPr>
            <a:xfrm flipH="1">
              <a:off x="10588721" y="2983008"/>
              <a:ext cx="1257000" cy="36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15" name="Google Shape;2315;p63"/>
            <p:cNvCxnSpPr>
              <a:endCxn id="2172" idx="7"/>
            </p:cNvCxnSpPr>
            <p:nvPr/>
          </p:nvCxnSpPr>
          <p:spPr>
            <a:xfrm rot="10800000">
              <a:off x="11930123" y="2967834"/>
              <a:ext cx="291300" cy="286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316" name="Google Shape;2316;p63"/>
          <p:cNvSpPr/>
          <p:nvPr/>
        </p:nvSpPr>
        <p:spPr>
          <a:xfrm flipH="1">
            <a:off x="7824192" y="0"/>
            <a:ext cx="4367808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7" name="Google Shape;2317;p63"/>
          <p:cNvSpPr/>
          <p:nvPr>
            <p:ph idx="2" type="pic"/>
          </p:nvPr>
        </p:nvSpPr>
        <p:spPr>
          <a:xfrm>
            <a:off x="6272301" y="540477"/>
            <a:ext cx="4200812" cy="577704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_Contents slide layout">
  <p:cSld name="11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18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_Contents slide layout">
  <p:cSld name="12_Contents slide layout">
    <p:bg>
      <p:bgPr>
        <a:gradFill>
          <a:gsLst>
            <a:gs pos="0">
              <a:schemeClr val="accent1"/>
            </a:gs>
            <a:gs pos="27000">
              <a:srgbClr val="7BA6B3"/>
            </a:gs>
            <a:gs pos="50000">
              <a:srgbClr val="8EB3BE"/>
            </a:gs>
            <a:gs pos="73000">
              <a:srgbClr val="7BA6B3"/>
            </a:gs>
            <a:gs pos="100000">
              <a:schemeClr val="accent1"/>
            </a:gs>
          </a:gsLst>
          <a:lin ang="16200000" scaled="0"/>
        </a:gradFill>
      </p:bgPr>
    </p:bg>
    <p:spTree>
      <p:nvGrpSpPr>
        <p:cNvPr id="2319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0" name="Google Shape;2320;p65"/>
          <p:cNvGrpSpPr/>
          <p:nvPr/>
        </p:nvGrpSpPr>
        <p:grpSpPr>
          <a:xfrm>
            <a:off x="-98982" y="-104349"/>
            <a:ext cx="12408371" cy="7045441"/>
            <a:chOff x="-98982" y="-104349"/>
            <a:chExt cx="12408371" cy="7045441"/>
          </a:xfrm>
        </p:grpSpPr>
        <p:cxnSp>
          <p:nvCxnSpPr>
            <p:cNvPr id="2321" name="Google Shape;2321;p65"/>
            <p:cNvCxnSpPr>
              <a:stCxn id="2322" idx="7"/>
              <a:endCxn id="2323" idx="2"/>
            </p:cNvCxnSpPr>
            <p:nvPr/>
          </p:nvCxnSpPr>
          <p:spPr>
            <a:xfrm>
              <a:off x="1584504" y="1905029"/>
              <a:ext cx="1703100" cy="944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24" name="Google Shape;2324;p65"/>
            <p:cNvCxnSpPr>
              <a:stCxn id="2323" idx="4"/>
              <a:endCxn id="2325" idx="1"/>
            </p:cNvCxnSpPr>
            <p:nvPr/>
          </p:nvCxnSpPr>
          <p:spPr>
            <a:xfrm flipH="1" rot="10800000">
              <a:off x="3427782" y="2205737"/>
              <a:ext cx="483000" cy="57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26" name="Google Shape;2326;p65"/>
            <p:cNvCxnSpPr>
              <a:stCxn id="2327" idx="2"/>
              <a:endCxn id="2328" idx="6"/>
            </p:cNvCxnSpPr>
            <p:nvPr/>
          </p:nvCxnSpPr>
          <p:spPr>
            <a:xfrm flipH="1">
              <a:off x="4004083" y="998896"/>
              <a:ext cx="1032900" cy="414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29" name="Google Shape;2329;p65"/>
            <p:cNvCxnSpPr>
              <a:stCxn id="2325" idx="5"/>
              <a:endCxn id="2327" idx="1"/>
            </p:cNvCxnSpPr>
            <p:nvPr/>
          </p:nvCxnSpPr>
          <p:spPr>
            <a:xfrm flipH="1" rot="10800000">
              <a:off x="4016342" y="1082426"/>
              <a:ext cx="10551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30" name="Google Shape;2330;p65"/>
            <p:cNvCxnSpPr>
              <a:stCxn id="2323" idx="5"/>
              <a:endCxn id="2331" idx="1"/>
            </p:cNvCxnSpPr>
            <p:nvPr/>
          </p:nvCxnSpPr>
          <p:spPr>
            <a:xfrm flipH="1" rot="10800000">
              <a:off x="3493690" y="2247401"/>
              <a:ext cx="1466400" cy="583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32" name="Google Shape;2332;p65"/>
            <p:cNvCxnSpPr>
              <a:stCxn id="2327" idx="0"/>
              <a:endCxn id="2331" idx="4"/>
            </p:cNvCxnSpPr>
            <p:nvPr/>
          </p:nvCxnSpPr>
          <p:spPr>
            <a:xfrm flipH="1">
              <a:off x="5012861" y="1116974"/>
              <a:ext cx="142200" cy="100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33" name="Google Shape;2333;p65"/>
            <p:cNvCxnSpPr>
              <a:stCxn id="2325" idx="3"/>
              <a:endCxn id="2328" idx="0"/>
            </p:cNvCxnSpPr>
            <p:nvPr/>
          </p:nvCxnSpPr>
          <p:spPr>
            <a:xfrm rot="10800000">
              <a:off x="3892106" y="1525526"/>
              <a:ext cx="18600" cy="57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34" name="Google Shape;2334;p65"/>
            <p:cNvCxnSpPr>
              <a:stCxn id="2335" idx="7"/>
              <a:endCxn id="2336" idx="1"/>
            </p:cNvCxnSpPr>
            <p:nvPr/>
          </p:nvCxnSpPr>
          <p:spPr>
            <a:xfrm flipH="1" rot="10800000">
              <a:off x="5140075" y="2351122"/>
              <a:ext cx="1066200" cy="55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37" name="Google Shape;2337;p65"/>
            <p:cNvCxnSpPr>
              <a:stCxn id="2327" idx="7"/>
              <a:endCxn id="2336" idx="3"/>
            </p:cNvCxnSpPr>
            <p:nvPr/>
          </p:nvCxnSpPr>
          <p:spPr>
            <a:xfrm>
              <a:off x="5238555" y="1082390"/>
              <a:ext cx="967800" cy="111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38" name="Google Shape;2338;p65"/>
            <p:cNvCxnSpPr>
              <a:stCxn id="2339" idx="3"/>
            </p:cNvCxnSpPr>
            <p:nvPr/>
          </p:nvCxnSpPr>
          <p:spPr>
            <a:xfrm rot="10800000">
              <a:off x="3211541" y="18433"/>
              <a:ext cx="498900" cy="58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40" name="Google Shape;2340;p65"/>
            <p:cNvCxnSpPr>
              <a:stCxn id="2325" idx="6"/>
              <a:endCxn id="2331" idx="2"/>
            </p:cNvCxnSpPr>
            <p:nvPr/>
          </p:nvCxnSpPr>
          <p:spPr>
            <a:xfrm>
              <a:off x="4038220" y="2152844"/>
              <a:ext cx="900000" cy="41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41" name="Google Shape;2341;p65"/>
            <p:cNvCxnSpPr>
              <a:stCxn id="2339" idx="0"/>
              <a:endCxn id="2328" idx="4"/>
            </p:cNvCxnSpPr>
            <p:nvPr/>
          </p:nvCxnSpPr>
          <p:spPr>
            <a:xfrm>
              <a:off x="3789668" y="792604"/>
              <a:ext cx="102300" cy="50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42" name="Google Shape;2342;p65"/>
            <p:cNvCxnSpPr>
              <a:stCxn id="2331" idx="6"/>
              <a:endCxn id="2336" idx="2"/>
            </p:cNvCxnSpPr>
            <p:nvPr/>
          </p:nvCxnSpPr>
          <p:spPr>
            <a:xfrm>
              <a:off x="5087665" y="2194496"/>
              <a:ext cx="1086000" cy="77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43" name="Google Shape;2343;p65"/>
            <p:cNvCxnSpPr>
              <a:stCxn id="2344" idx="0"/>
              <a:endCxn id="2336" idx="4"/>
            </p:cNvCxnSpPr>
            <p:nvPr/>
          </p:nvCxnSpPr>
          <p:spPr>
            <a:xfrm>
              <a:off x="6243041" y="1291086"/>
              <a:ext cx="42600" cy="868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45" name="Google Shape;2345;p65"/>
            <p:cNvCxnSpPr>
              <a:stCxn id="2346" idx="1"/>
              <a:endCxn id="2336" idx="5"/>
            </p:cNvCxnSpPr>
            <p:nvPr/>
          </p:nvCxnSpPr>
          <p:spPr>
            <a:xfrm flipH="1">
              <a:off x="6364795" y="570689"/>
              <a:ext cx="1332600" cy="1621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47" name="Google Shape;2347;p65"/>
            <p:cNvCxnSpPr>
              <a:stCxn id="2346" idx="0"/>
              <a:endCxn id="2348" idx="4"/>
            </p:cNvCxnSpPr>
            <p:nvPr/>
          </p:nvCxnSpPr>
          <p:spPr>
            <a:xfrm flipH="1">
              <a:off x="7737913" y="592567"/>
              <a:ext cx="123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49" name="Google Shape;2349;p65"/>
            <p:cNvCxnSpPr>
              <a:stCxn id="2348" idx="2"/>
              <a:endCxn id="2336" idx="6"/>
            </p:cNvCxnSpPr>
            <p:nvPr/>
          </p:nvCxnSpPr>
          <p:spPr>
            <a:xfrm flipH="1">
              <a:off x="6397559" y="1722181"/>
              <a:ext cx="1228200" cy="549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50" name="Google Shape;2350;p65"/>
            <p:cNvCxnSpPr>
              <a:stCxn id="2348" idx="7"/>
              <a:endCxn id="2351" idx="5"/>
            </p:cNvCxnSpPr>
            <p:nvPr/>
          </p:nvCxnSpPr>
          <p:spPr>
            <a:xfrm>
              <a:off x="7817030" y="1801408"/>
              <a:ext cx="1650000" cy="1105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52" name="Google Shape;2352;p65"/>
            <p:cNvCxnSpPr>
              <a:stCxn id="2348" idx="6"/>
              <a:endCxn id="2353" idx="2"/>
            </p:cNvCxnSpPr>
            <p:nvPr/>
          </p:nvCxnSpPr>
          <p:spPr>
            <a:xfrm flipH="1" rot="10800000">
              <a:off x="7849847" y="1627681"/>
              <a:ext cx="1344900" cy="9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54" name="Google Shape;2354;p65"/>
            <p:cNvCxnSpPr>
              <a:stCxn id="2353" idx="7"/>
              <a:endCxn id="2355" idx="3"/>
            </p:cNvCxnSpPr>
            <p:nvPr/>
          </p:nvCxnSpPr>
          <p:spPr>
            <a:xfrm>
              <a:off x="9385903" y="1706948"/>
              <a:ext cx="910500" cy="84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56" name="Google Shape;2356;p65"/>
            <p:cNvCxnSpPr>
              <a:stCxn id="2357" idx="0"/>
              <a:endCxn id="2323" idx="3"/>
            </p:cNvCxnSpPr>
            <p:nvPr/>
          </p:nvCxnSpPr>
          <p:spPr>
            <a:xfrm>
              <a:off x="2865686" y="1745404"/>
              <a:ext cx="476700" cy="1038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58" name="Google Shape;2358;p65"/>
            <p:cNvCxnSpPr>
              <a:stCxn id="2328" idx="2"/>
              <a:endCxn id="2357" idx="6"/>
            </p:cNvCxnSpPr>
            <p:nvPr/>
          </p:nvCxnSpPr>
          <p:spPr>
            <a:xfrm flipH="1">
              <a:off x="2983828" y="1413389"/>
              <a:ext cx="796200" cy="21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59" name="Google Shape;2359;p65"/>
            <p:cNvCxnSpPr>
              <a:stCxn id="2339" idx="1"/>
              <a:endCxn id="2357" idx="5"/>
            </p:cNvCxnSpPr>
            <p:nvPr/>
          </p:nvCxnSpPr>
          <p:spPr>
            <a:xfrm flipH="1">
              <a:off x="2949041" y="759787"/>
              <a:ext cx="761400" cy="78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60" name="Google Shape;2360;p65"/>
            <p:cNvCxnSpPr>
              <a:stCxn id="2361" idx="7"/>
              <a:endCxn id="2357" idx="3"/>
            </p:cNvCxnSpPr>
            <p:nvPr/>
          </p:nvCxnSpPr>
          <p:spPr>
            <a:xfrm>
              <a:off x="2026272" y="811101"/>
              <a:ext cx="756000" cy="73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62" name="Google Shape;2362;p65"/>
            <p:cNvCxnSpPr>
              <a:stCxn id="2322" idx="6"/>
              <a:endCxn id="2357" idx="2"/>
            </p:cNvCxnSpPr>
            <p:nvPr/>
          </p:nvCxnSpPr>
          <p:spPr>
            <a:xfrm flipH="1" rot="10800000">
              <a:off x="1617321" y="1627202"/>
              <a:ext cx="1130400" cy="198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63" name="Google Shape;2363;p65"/>
            <p:cNvCxnSpPr>
              <a:stCxn id="2364" idx="7"/>
              <a:endCxn id="2322" idx="3"/>
            </p:cNvCxnSpPr>
            <p:nvPr/>
          </p:nvCxnSpPr>
          <p:spPr>
            <a:xfrm>
              <a:off x="562731" y="991183"/>
              <a:ext cx="863400" cy="75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65" name="Google Shape;2365;p65"/>
            <p:cNvCxnSpPr>
              <a:stCxn id="2364" idx="6"/>
              <a:endCxn id="2361" idx="2"/>
            </p:cNvCxnSpPr>
            <p:nvPr/>
          </p:nvCxnSpPr>
          <p:spPr>
            <a:xfrm flipH="1" rot="10800000">
              <a:off x="584609" y="758365"/>
              <a:ext cx="1314000" cy="18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66" name="Google Shape;2366;p65"/>
            <p:cNvCxnSpPr>
              <a:stCxn id="2364" idx="5"/>
            </p:cNvCxnSpPr>
            <p:nvPr/>
          </p:nvCxnSpPr>
          <p:spPr>
            <a:xfrm flipH="1" rot="10800000">
              <a:off x="562731" y="7747"/>
              <a:ext cx="830400" cy="877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67" name="Google Shape;2367;p65"/>
            <p:cNvCxnSpPr>
              <a:stCxn id="2361" idx="4"/>
            </p:cNvCxnSpPr>
            <p:nvPr/>
          </p:nvCxnSpPr>
          <p:spPr>
            <a:xfrm rot="10800000">
              <a:off x="1913154" y="8887"/>
              <a:ext cx="60300" cy="674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68" name="Google Shape;2368;p65"/>
            <p:cNvCxnSpPr>
              <a:stCxn id="2361" idx="5"/>
            </p:cNvCxnSpPr>
            <p:nvPr/>
          </p:nvCxnSpPr>
          <p:spPr>
            <a:xfrm flipH="1" rot="10800000">
              <a:off x="2026272" y="21465"/>
              <a:ext cx="969600" cy="684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69" name="Google Shape;2369;p65"/>
            <p:cNvCxnSpPr>
              <a:stCxn id="2339" idx="5"/>
            </p:cNvCxnSpPr>
            <p:nvPr/>
          </p:nvCxnSpPr>
          <p:spPr>
            <a:xfrm flipH="1" rot="10800000">
              <a:off x="3868895" y="-11267"/>
              <a:ext cx="430500" cy="61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70" name="Google Shape;2370;p65"/>
            <p:cNvCxnSpPr>
              <a:stCxn id="2361" idx="6"/>
              <a:endCxn id="2339" idx="2"/>
            </p:cNvCxnSpPr>
            <p:nvPr/>
          </p:nvCxnSpPr>
          <p:spPr>
            <a:xfrm flipH="1" rot="10800000">
              <a:off x="2048150" y="680583"/>
              <a:ext cx="1629600" cy="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71" name="Google Shape;2371;p65"/>
            <p:cNvCxnSpPr>
              <a:stCxn id="2339" idx="6"/>
              <a:endCxn id="2327" idx="3"/>
            </p:cNvCxnSpPr>
            <p:nvPr/>
          </p:nvCxnSpPr>
          <p:spPr>
            <a:xfrm>
              <a:off x="3901712" y="680560"/>
              <a:ext cx="1170000" cy="234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72" name="Google Shape;2372;p65"/>
            <p:cNvCxnSpPr>
              <a:stCxn id="2344" idx="2"/>
              <a:endCxn id="2327" idx="6"/>
            </p:cNvCxnSpPr>
            <p:nvPr/>
          </p:nvCxnSpPr>
          <p:spPr>
            <a:xfrm rot="10800000">
              <a:off x="5273145" y="998890"/>
              <a:ext cx="895200" cy="217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73" name="Google Shape;2373;p65"/>
            <p:cNvCxnSpPr>
              <a:stCxn id="2374" idx="0"/>
              <a:endCxn id="2327" idx="5"/>
            </p:cNvCxnSpPr>
            <p:nvPr/>
          </p:nvCxnSpPr>
          <p:spPr>
            <a:xfrm flipH="1">
              <a:off x="5238531" y="-6144"/>
              <a:ext cx="1269600" cy="92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75" name="Google Shape;2375;p65"/>
            <p:cNvCxnSpPr>
              <a:endCxn id="2327" idx="4"/>
            </p:cNvCxnSpPr>
            <p:nvPr/>
          </p:nvCxnSpPr>
          <p:spPr>
            <a:xfrm>
              <a:off x="4882961" y="-29682"/>
              <a:ext cx="272100" cy="91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76" name="Google Shape;2376;p65"/>
            <p:cNvCxnSpPr>
              <a:stCxn id="2374" idx="2"/>
              <a:endCxn id="2344" idx="4"/>
            </p:cNvCxnSpPr>
            <p:nvPr/>
          </p:nvCxnSpPr>
          <p:spPr>
            <a:xfrm flipH="1">
              <a:off x="6243075" y="-5451"/>
              <a:ext cx="339600" cy="114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77" name="Google Shape;2377;p65"/>
            <p:cNvCxnSpPr>
              <a:stCxn id="2346" idx="2"/>
              <a:endCxn id="2344" idx="6"/>
            </p:cNvCxnSpPr>
            <p:nvPr/>
          </p:nvCxnSpPr>
          <p:spPr>
            <a:xfrm flipH="1">
              <a:off x="6317717" y="517871"/>
              <a:ext cx="1357800" cy="698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78" name="Google Shape;2378;p65"/>
            <p:cNvCxnSpPr>
              <a:stCxn id="2346" idx="4"/>
            </p:cNvCxnSpPr>
            <p:nvPr/>
          </p:nvCxnSpPr>
          <p:spPr>
            <a:xfrm flipH="1" rot="10800000">
              <a:off x="7750213" y="54375"/>
              <a:ext cx="93600" cy="38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79" name="Google Shape;2379;p65"/>
            <p:cNvCxnSpPr>
              <a:stCxn id="2380" idx="3"/>
            </p:cNvCxnSpPr>
            <p:nvPr/>
          </p:nvCxnSpPr>
          <p:spPr>
            <a:xfrm rot="10800000">
              <a:off x="8652105" y="-11167"/>
              <a:ext cx="511500" cy="356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81" name="Google Shape;2381;p65"/>
            <p:cNvCxnSpPr>
              <a:stCxn id="2380" idx="2"/>
              <a:endCxn id="2346" idx="6"/>
            </p:cNvCxnSpPr>
            <p:nvPr/>
          </p:nvCxnSpPr>
          <p:spPr>
            <a:xfrm flipH="1">
              <a:off x="7824888" y="424760"/>
              <a:ext cx="1305900" cy="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82" name="Google Shape;2382;p65"/>
            <p:cNvCxnSpPr>
              <a:stCxn id="2353" idx="4"/>
              <a:endCxn id="2380" idx="0"/>
            </p:cNvCxnSpPr>
            <p:nvPr/>
          </p:nvCxnSpPr>
          <p:spPr>
            <a:xfrm rot="10800000">
              <a:off x="9242776" y="536777"/>
              <a:ext cx="63900" cy="97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83" name="Google Shape;2383;p65"/>
            <p:cNvCxnSpPr>
              <a:stCxn id="2384" idx="3"/>
              <a:endCxn id="2380" idx="7"/>
            </p:cNvCxnSpPr>
            <p:nvPr/>
          </p:nvCxnSpPr>
          <p:spPr>
            <a:xfrm rot="10800000">
              <a:off x="9322127" y="503860"/>
              <a:ext cx="1572900" cy="6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85" name="Google Shape;2385;p65"/>
            <p:cNvCxnSpPr>
              <a:stCxn id="2384" idx="2"/>
              <a:endCxn id="2353" idx="6"/>
            </p:cNvCxnSpPr>
            <p:nvPr/>
          </p:nvCxnSpPr>
          <p:spPr>
            <a:xfrm flipH="1">
              <a:off x="9418838" y="1237715"/>
              <a:ext cx="1459200" cy="39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86" name="Google Shape;2386;p65"/>
            <p:cNvCxnSpPr>
              <a:stCxn id="2384" idx="1"/>
              <a:endCxn id="2355" idx="4"/>
            </p:cNvCxnSpPr>
            <p:nvPr/>
          </p:nvCxnSpPr>
          <p:spPr>
            <a:xfrm flipH="1">
              <a:off x="10349161" y="1309164"/>
              <a:ext cx="576300" cy="122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87" name="Google Shape;2387;p65"/>
            <p:cNvCxnSpPr>
              <a:stCxn id="2388" idx="1"/>
              <a:endCxn id="2355" idx="5"/>
            </p:cNvCxnSpPr>
            <p:nvPr/>
          </p:nvCxnSpPr>
          <p:spPr>
            <a:xfrm flipH="1">
              <a:off x="10402021" y="1774673"/>
              <a:ext cx="1757100" cy="77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89" name="Google Shape;2389;p65"/>
            <p:cNvCxnSpPr>
              <a:stCxn id="2388" idx="0"/>
              <a:endCxn id="2390" idx="4"/>
            </p:cNvCxnSpPr>
            <p:nvPr/>
          </p:nvCxnSpPr>
          <p:spPr>
            <a:xfrm flipH="1">
              <a:off x="11893390" y="1806534"/>
              <a:ext cx="313200" cy="95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91" name="Google Shape;2391;p65"/>
            <p:cNvCxnSpPr>
              <a:stCxn id="2392" idx="7"/>
              <a:endCxn id="2393" idx="1"/>
            </p:cNvCxnSpPr>
            <p:nvPr/>
          </p:nvCxnSpPr>
          <p:spPr>
            <a:xfrm rot="10800000">
              <a:off x="8117510" y="3321933"/>
              <a:ext cx="642600" cy="1106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94" name="Google Shape;2394;p65"/>
            <p:cNvCxnSpPr>
              <a:endCxn id="2395" idx="6"/>
            </p:cNvCxnSpPr>
            <p:nvPr/>
          </p:nvCxnSpPr>
          <p:spPr>
            <a:xfrm rot="10800000">
              <a:off x="11941804" y="350882"/>
              <a:ext cx="294300" cy="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96" name="Google Shape;2396;p65"/>
            <p:cNvCxnSpPr>
              <a:stCxn id="2392" idx="0"/>
              <a:endCxn id="2351" idx="3"/>
            </p:cNvCxnSpPr>
            <p:nvPr/>
          </p:nvCxnSpPr>
          <p:spPr>
            <a:xfrm flipH="1" rot="10800000">
              <a:off x="8839337" y="3056316"/>
              <a:ext cx="575400" cy="133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97" name="Google Shape;2397;p65"/>
            <p:cNvCxnSpPr>
              <a:stCxn id="2398" idx="0"/>
              <a:endCxn id="2399" idx="0"/>
            </p:cNvCxnSpPr>
            <p:nvPr/>
          </p:nvCxnSpPr>
          <p:spPr>
            <a:xfrm rot="10800000">
              <a:off x="10593971" y="3434199"/>
              <a:ext cx="970200" cy="1116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00" name="Google Shape;2400;p65"/>
            <p:cNvCxnSpPr>
              <a:stCxn id="2398" idx="1"/>
              <a:endCxn id="2390" idx="0"/>
            </p:cNvCxnSpPr>
            <p:nvPr/>
          </p:nvCxnSpPr>
          <p:spPr>
            <a:xfrm flipH="1" rot="10800000">
              <a:off x="11616989" y="2982977"/>
              <a:ext cx="228600" cy="1589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01" name="Google Shape;2401;p65"/>
            <p:cNvCxnSpPr>
              <a:stCxn id="2390" idx="2"/>
              <a:endCxn id="2355" idx="6"/>
            </p:cNvCxnSpPr>
            <p:nvPr/>
          </p:nvCxnSpPr>
          <p:spPr>
            <a:xfrm rot="10800000">
              <a:off x="10423637" y="2605754"/>
              <a:ext cx="1336500" cy="24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02" name="Google Shape;2402;p65"/>
            <p:cNvCxnSpPr>
              <a:stCxn id="2388" idx="2"/>
              <a:endCxn id="2384" idx="6"/>
            </p:cNvCxnSpPr>
            <p:nvPr/>
          </p:nvCxnSpPr>
          <p:spPr>
            <a:xfrm rot="10800000">
              <a:off x="11098085" y="1194779"/>
              <a:ext cx="1050000" cy="523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03" name="Google Shape;2403;p65"/>
            <p:cNvCxnSpPr>
              <a:stCxn id="2395" idx="1"/>
              <a:endCxn id="2384" idx="5"/>
            </p:cNvCxnSpPr>
            <p:nvPr/>
          </p:nvCxnSpPr>
          <p:spPr>
            <a:xfrm flipH="1">
              <a:off x="11050633" y="430109"/>
              <a:ext cx="699900" cy="6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04" name="Google Shape;2404;p65"/>
            <p:cNvCxnSpPr>
              <a:stCxn id="2395" idx="3"/>
              <a:endCxn id="2405" idx="1"/>
            </p:cNvCxnSpPr>
            <p:nvPr/>
          </p:nvCxnSpPr>
          <p:spPr>
            <a:xfrm rot="10800000">
              <a:off x="10480633" y="1655"/>
              <a:ext cx="126990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06" name="Google Shape;2406;p65"/>
            <p:cNvCxnSpPr>
              <a:stCxn id="2384" idx="4"/>
              <a:endCxn id="2405" idx="2"/>
            </p:cNvCxnSpPr>
            <p:nvPr/>
          </p:nvCxnSpPr>
          <p:spPr>
            <a:xfrm rot="10800000">
              <a:off x="10368876" y="737"/>
              <a:ext cx="597600" cy="1105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07" name="Google Shape;2407;p65"/>
            <p:cNvCxnSpPr>
              <a:stCxn id="2380" idx="5"/>
              <a:endCxn id="2405" idx="0"/>
            </p:cNvCxnSpPr>
            <p:nvPr/>
          </p:nvCxnSpPr>
          <p:spPr>
            <a:xfrm flipH="1" rot="10800000">
              <a:off x="9322059" y="-367"/>
              <a:ext cx="935100" cy="345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08" name="Google Shape;2408;p65"/>
            <p:cNvCxnSpPr>
              <a:stCxn id="2395" idx="7"/>
              <a:endCxn id="2388" idx="3"/>
            </p:cNvCxnSpPr>
            <p:nvPr/>
          </p:nvCxnSpPr>
          <p:spPr>
            <a:xfrm>
              <a:off x="11908987" y="430109"/>
              <a:ext cx="270900" cy="1241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09" name="Google Shape;2409;p65"/>
            <p:cNvCxnSpPr>
              <a:stCxn id="2346" idx="7"/>
              <a:endCxn id="2353" idx="3"/>
            </p:cNvCxnSpPr>
            <p:nvPr/>
          </p:nvCxnSpPr>
          <p:spPr>
            <a:xfrm>
              <a:off x="7803031" y="570689"/>
              <a:ext cx="1424400" cy="9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10" name="Google Shape;2410;p65"/>
            <p:cNvCxnSpPr>
              <a:endCxn id="2395" idx="4"/>
            </p:cNvCxnSpPr>
            <p:nvPr/>
          </p:nvCxnSpPr>
          <p:spPr>
            <a:xfrm flipH="1">
              <a:off x="11829760" y="9038"/>
              <a:ext cx="14400" cy="22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323" name="Google Shape;2323;p65"/>
            <p:cNvSpPr/>
            <p:nvPr/>
          </p:nvSpPr>
          <p:spPr>
            <a:xfrm flipH="1" rot="-9763470">
              <a:off x="3282465" y="277068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p65"/>
            <p:cNvSpPr/>
            <p:nvPr/>
          </p:nvSpPr>
          <p:spPr>
            <a:xfrm flipH="1" rot="10800000">
              <a:off x="2747608" y="1509248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65"/>
            <p:cNvSpPr/>
            <p:nvPr/>
          </p:nvSpPr>
          <p:spPr>
            <a:xfrm flipH="1" rot="10800000">
              <a:off x="1393233" y="171375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p65"/>
            <p:cNvSpPr/>
            <p:nvPr/>
          </p:nvSpPr>
          <p:spPr>
            <a:xfrm flipH="1" rot="10800000">
              <a:off x="1898758" y="683587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65"/>
            <p:cNvSpPr/>
            <p:nvPr/>
          </p:nvSpPr>
          <p:spPr>
            <a:xfrm flipH="1" rot="10800000">
              <a:off x="3677624" y="5685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65"/>
            <p:cNvSpPr/>
            <p:nvPr/>
          </p:nvSpPr>
          <p:spPr>
            <a:xfrm flipH="1" rot="10800000">
              <a:off x="5036983" y="880818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p65"/>
            <p:cNvSpPr/>
            <p:nvPr/>
          </p:nvSpPr>
          <p:spPr>
            <a:xfrm flipH="1" rot="10800000">
              <a:off x="6168345" y="1141694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65"/>
            <p:cNvSpPr/>
            <p:nvPr/>
          </p:nvSpPr>
          <p:spPr>
            <a:xfrm flipH="1" rot="10800000">
              <a:off x="6173566" y="2159704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65"/>
            <p:cNvSpPr/>
            <p:nvPr/>
          </p:nvSpPr>
          <p:spPr>
            <a:xfrm flipH="1" rot="10800000">
              <a:off x="7625759" y="161013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p65"/>
            <p:cNvSpPr/>
            <p:nvPr/>
          </p:nvSpPr>
          <p:spPr>
            <a:xfrm flipH="1" rot="10800000">
              <a:off x="7675517" y="443175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p65"/>
            <p:cNvSpPr/>
            <p:nvPr/>
          </p:nvSpPr>
          <p:spPr>
            <a:xfrm flipH="1" rot="10800000">
              <a:off x="9130788" y="3127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65"/>
            <p:cNvSpPr/>
            <p:nvPr/>
          </p:nvSpPr>
          <p:spPr>
            <a:xfrm flipH="1" rot="10800000">
              <a:off x="11717716" y="23883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8" name="Google Shape;2388;p65"/>
            <p:cNvSpPr/>
            <p:nvPr/>
          </p:nvSpPr>
          <p:spPr>
            <a:xfrm flipH="1" rot="-10117832">
              <a:off x="12146619" y="1658608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65"/>
            <p:cNvSpPr/>
            <p:nvPr/>
          </p:nvSpPr>
          <p:spPr>
            <a:xfrm flipH="1" rot="-10061494">
              <a:off x="11757562" y="276149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p65"/>
            <p:cNvSpPr/>
            <p:nvPr/>
          </p:nvSpPr>
          <p:spPr>
            <a:xfrm flipH="1" rot="10135587">
              <a:off x="10875952" y="1104151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65"/>
            <p:cNvSpPr/>
            <p:nvPr/>
          </p:nvSpPr>
          <p:spPr>
            <a:xfrm flipH="1" rot="10800000">
              <a:off x="9194632" y="151567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p65"/>
            <p:cNvSpPr/>
            <p:nvPr/>
          </p:nvSpPr>
          <p:spPr>
            <a:xfrm flipH="1" rot="10800000">
              <a:off x="10274387" y="2531131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65"/>
            <p:cNvSpPr/>
            <p:nvPr/>
          </p:nvSpPr>
          <p:spPr>
            <a:xfrm flipH="1" rot="10800000">
              <a:off x="3780028" y="130134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65"/>
            <p:cNvSpPr/>
            <p:nvPr/>
          </p:nvSpPr>
          <p:spPr>
            <a:xfrm flipH="1" rot="10800000">
              <a:off x="4938273" y="211980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65"/>
            <p:cNvSpPr/>
            <p:nvPr/>
          </p:nvSpPr>
          <p:spPr>
            <a:xfrm flipH="1" rot="10800000">
              <a:off x="3888828" y="2078148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11" name="Google Shape;2411;p65"/>
            <p:cNvCxnSpPr>
              <a:stCxn id="2325" idx="2"/>
              <a:endCxn id="2357" idx="7"/>
            </p:cNvCxnSpPr>
            <p:nvPr/>
          </p:nvCxnSpPr>
          <p:spPr>
            <a:xfrm rot="10800000">
              <a:off x="2949228" y="1710944"/>
              <a:ext cx="939600" cy="44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12" name="Google Shape;2412;p65"/>
            <p:cNvCxnSpPr>
              <a:stCxn id="2322" idx="4"/>
              <a:endCxn id="2361" idx="1"/>
            </p:cNvCxnSpPr>
            <p:nvPr/>
          </p:nvCxnSpPr>
          <p:spPr>
            <a:xfrm flipH="1" rot="10800000">
              <a:off x="1505277" y="811058"/>
              <a:ext cx="415500" cy="90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364" name="Google Shape;2364;p65"/>
            <p:cNvSpPr/>
            <p:nvPr/>
          </p:nvSpPr>
          <p:spPr>
            <a:xfrm flipH="1" rot="10800000">
              <a:off x="435217" y="86366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13" name="Google Shape;2413;p65"/>
            <p:cNvCxnSpPr>
              <a:stCxn id="2364" idx="3"/>
            </p:cNvCxnSpPr>
            <p:nvPr/>
          </p:nvCxnSpPr>
          <p:spPr>
            <a:xfrm rot="10800000">
              <a:off x="14295" y="20947"/>
              <a:ext cx="442800" cy="864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14" name="Google Shape;2414;p65"/>
            <p:cNvCxnSpPr>
              <a:stCxn id="2364" idx="2"/>
            </p:cNvCxnSpPr>
            <p:nvPr/>
          </p:nvCxnSpPr>
          <p:spPr>
            <a:xfrm rot="10800000">
              <a:off x="-27383" y="832165"/>
              <a:ext cx="462600" cy="106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15" name="Google Shape;2415;p65"/>
            <p:cNvCxnSpPr>
              <a:stCxn id="2364" idx="1"/>
            </p:cNvCxnSpPr>
            <p:nvPr/>
          </p:nvCxnSpPr>
          <p:spPr>
            <a:xfrm flipH="1">
              <a:off x="-27405" y="991183"/>
              <a:ext cx="484500" cy="496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16" name="Google Shape;2416;p65"/>
            <p:cNvCxnSpPr>
              <a:endCxn id="2322" idx="2"/>
            </p:cNvCxnSpPr>
            <p:nvPr/>
          </p:nvCxnSpPr>
          <p:spPr>
            <a:xfrm flipH="1" rot="10800000">
              <a:off x="42633" y="1825802"/>
              <a:ext cx="1350600" cy="17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374" name="Google Shape;2374;p65"/>
            <p:cNvSpPr/>
            <p:nvPr/>
          </p:nvSpPr>
          <p:spPr>
            <a:xfrm flipH="1" rot="10800000">
              <a:off x="6507935" y="-75430"/>
              <a:ext cx="149392" cy="149392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p65"/>
            <p:cNvSpPr/>
            <p:nvPr/>
          </p:nvSpPr>
          <p:spPr>
            <a:xfrm flipH="1" rot="10800000">
              <a:off x="10256792" y="-104349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17" name="Google Shape;2417;p65"/>
            <p:cNvCxnSpPr>
              <a:stCxn id="2374" idx="1"/>
              <a:endCxn id="2346" idx="3"/>
            </p:cNvCxnSpPr>
            <p:nvPr/>
          </p:nvCxnSpPr>
          <p:spPr>
            <a:xfrm>
              <a:off x="6657219" y="-4759"/>
              <a:ext cx="1040100" cy="46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18" name="Google Shape;2418;p65"/>
            <p:cNvCxnSpPr>
              <a:endCxn id="2419" idx="1"/>
            </p:cNvCxnSpPr>
            <p:nvPr/>
          </p:nvCxnSpPr>
          <p:spPr>
            <a:xfrm flipH="1">
              <a:off x="11505573" y="5341001"/>
              <a:ext cx="674400" cy="396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20" name="Google Shape;2420;p65"/>
            <p:cNvCxnSpPr>
              <a:endCxn id="2398" idx="2"/>
            </p:cNvCxnSpPr>
            <p:nvPr/>
          </p:nvCxnSpPr>
          <p:spPr>
            <a:xfrm flipH="1">
              <a:off x="11638867" y="4354895"/>
              <a:ext cx="670200" cy="27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21" name="Google Shape;2421;p65"/>
            <p:cNvCxnSpPr>
              <a:stCxn id="2419" idx="0"/>
              <a:endCxn id="2398" idx="4"/>
            </p:cNvCxnSpPr>
            <p:nvPr/>
          </p:nvCxnSpPr>
          <p:spPr>
            <a:xfrm flipH="1" rot="10800000">
              <a:off x="11422079" y="4700117"/>
              <a:ext cx="142200" cy="100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22" name="Google Shape;2422;p65"/>
            <p:cNvCxnSpPr>
              <a:stCxn id="2399" idx="2"/>
              <a:endCxn id="2423" idx="1"/>
            </p:cNvCxnSpPr>
            <p:nvPr/>
          </p:nvCxnSpPr>
          <p:spPr>
            <a:xfrm>
              <a:off x="10451194" y="3503136"/>
              <a:ext cx="31500" cy="693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24" name="Google Shape;2424;p65"/>
            <p:cNvCxnSpPr>
              <a:stCxn id="2419" idx="7"/>
              <a:endCxn id="2423" idx="3"/>
            </p:cNvCxnSpPr>
            <p:nvPr/>
          </p:nvCxnSpPr>
          <p:spPr>
            <a:xfrm rot="10800000">
              <a:off x="10482685" y="4354901"/>
              <a:ext cx="855900" cy="138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25" name="Google Shape;2425;p65"/>
            <p:cNvCxnSpPr>
              <a:endCxn id="2398" idx="3"/>
            </p:cNvCxnSpPr>
            <p:nvPr/>
          </p:nvCxnSpPr>
          <p:spPr>
            <a:xfrm rot="10800000">
              <a:off x="11616989" y="4678313"/>
              <a:ext cx="692400" cy="40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26" name="Google Shape;2426;p65"/>
            <p:cNvCxnSpPr>
              <a:stCxn id="2398" idx="6"/>
              <a:endCxn id="2423" idx="2"/>
            </p:cNvCxnSpPr>
            <p:nvPr/>
          </p:nvCxnSpPr>
          <p:spPr>
            <a:xfrm rot="10800000">
              <a:off x="10515675" y="4275695"/>
              <a:ext cx="973800" cy="3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27" name="Google Shape;2427;p65"/>
            <p:cNvCxnSpPr>
              <a:stCxn id="2428" idx="0"/>
              <a:endCxn id="2423" idx="4"/>
            </p:cNvCxnSpPr>
            <p:nvPr/>
          </p:nvCxnSpPr>
          <p:spPr>
            <a:xfrm flipH="1" rot="10800000">
              <a:off x="10334099" y="4387705"/>
              <a:ext cx="69600" cy="1141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29" name="Google Shape;2429;p65"/>
            <p:cNvCxnSpPr>
              <a:stCxn id="2430" idx="1"/>
              <a:endCxn id="2423" idx="5"/>
            </p:cNvCxnSpPr>
            <p:nvPr/>
          </p:nvCxnSpPr>
          <p:spPr>
            <a:xfrm flipH="1" rot="10800000">
              <a:off x="8879745" y="4354952"/>
              <a:ext cx="1444500" cy="1303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31" name="Google Shape;2431;p65"/>
            <p:cNvCxnSpPr>
              <a:stCxn id="2430" idx="0"/>
              <a:endCxn id="2392" idx="4"/>
            </p:cNvCxnSpPr>
            <p:nvPr/>
          </p:nvCxnSpPr>
          <p:spPr>
            <a:xfrm flipH="1" rot="10800000">
              <a:off x="8826927" y="4619274"/>
              <a:ext cx="123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32" name="Google Shape;2432;p65"/>
            <p:cNvCxnSpPr>
              <a:stCxn id="2392" idx="2"/>
              <a:endCxn id="2423" idx="6"/>
            </p:cNvCxnSpPr>
            <p:nvPr/>
          </p:nvCxnSpPr>
          <p:spPr>
            <a:xfrm flipH="1" rot="10800000">
              <a:off x="8951381" y="4275660"/>
              <a:ext cx="1340100" cy="23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33" name="Google Shape;2433;p65"/>
            <p:cNvCxnSpPr>
              <a:stCxn id="2392" idx="7"/>
              <a:endCxn id="2434" idx="2"/>
            </p:cNvCxnSpPr>
            <p:nvPr/>
          </p:nvCxnSpPr>
          <p:spPr>
            <a:xfrm rot="10800000">
              <a:off x="6683210" y="3221133"/>
              <a:ext cx="2076900" cy="1206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35" name="Google Shape;2435;p65"/>
            <p:cNvCxnSpPr>
              <a:stCxn id="2392" idx="6"/>
              <a:endCxn id="2436" idx="2"/>
            </p:cNvCxnSpPr>
            <p:nvPr/>
          </p:nvCxnSpPr>
          <p:spPr>
            <a:xfrm flipH="1">
              <a:off x="7382393" y="4507260"/>
              <a:ext cx="1344900" cy="9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37" name="Google Shape;2437;p65"/>
            <p:cNvCxnSpPr>
              <a:stCxn id="2436" idx="7"/>
              <a:endCxn id="2434" idx="3"/>
            </p:cNvCxnSpPr>
            <p:nvPr/>
          </p:nvCxnSpPr>
          <p:spPr>
            <a:xfrm rot="10800000">
              <a:off x="6661437" y="3274193"/>
              <a:ext cx="529800" cy="1248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38" name="Google Shape;2438;p65"/>
            <p:cNvCxnSpPr>
              <a:stCxn id="2351" idx="1"/>
              <a:endCxn id="2423" idx="0"/>
            </p:cNvCxnSpPr>
            <p:nvPr/>
          </p:nvCxnSpPr>
          <p:spPr>
            <a:xfrm>
              <a:off x="9564537" y="3108409"/>
              <a:ext cx="839100" cy="105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39" name="Google Shape;2439;p65"/>
            <p:cNvCxnSpPr>
              <a:endCxn id="2419" idx="3"/>
            </p:cNvCxnSpPr>
            <p:nvPr/>
          </p:nvCxnSpPr>
          <p:spPr>
            <a:xfrm rot="10800000">
              <a:off x="11505573" y="5904589"/>
              <a:ext cx="674400" cy="327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40" name="Google Shape;2440;p65"/>
            <p:cNvCxnSpPr>
              <a:stCxn id="2428" idx="2"/>
              <a:endCxn id="2419" idx="6"/>
            </p:cNvCxnSpPr>
            <p:nvPr/>
          </p:nvCxnSpPr>
          <p:spPr>
            <a:xfrm>
              <a:off x="10408795" y="5603601"/>
              <a:ext cx="895200" cy="217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41" name="Google Shape;2441;p65"/>
            <p:cNvCxnSpPr>
              <a:stCxn id="2442" idx="0"/>
              <a:endCxn id="2419" idx="5"/>
            </p:cNvCxnSpPr>
            <p:nvPr/>
          </p:nvCxnSpPr>
          <p:spPr>
            <a:xfrm flipH="1" rot="10800000">
              <a:off x="10069009" y="5904535"/>
              <a:ext cx="1269600" cy="92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43" name="Google Shape;2443;p65"/>
            <p:cNvCxnSpPr>
              <a:endCxn id="2419" idx="4"/>
            </p:cNvCxnSpPr>
            <p:nvPr/>
          </p:nvCxnSpPr>
          <p:spPr>
            <a:xfrm rot="10800000">
              <a:off x="11422079" y="5939173"/>
              <a:ext cx="272100" cy="91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44" name="Google Shape;2444;p65"/>
            <p:cNvCxnSpPr>
              <a:stCxn id="2442" idx="2"/>
              <a:endCxn id="2428" idx="4"/>
            </p:cNvCxnSpPr>
            <p:nvPr/>
          </p:nvCxnSpPr>
          <p:spPr>
            <a:xfrm flipH="1" rot="10800000">
              <a:off x="9994465" y="5678242"/>
              <a:ext cx="339600" cy="114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45" name="Google Shape;2445;p65"/>
            <p:cNvCxnSpPr>
              <a:stCxn id="2430" idx="2"/>
              <a:endCxn id="2428" idx="6"/>
            </p:cNvCxnSpPr>
            <p:nvPr/>
          </p:nvCxnSpPr>
          <p:spPr>
            <a:xfrm flipH="1" rot="10800000">
              <a:off x="8901623" y="5603570"/>
              <a:ext cx="1357800" cy="108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46" name="Google Shape;2446;p65"/>
            <p:cNvCxnSpPr>
              <a:stCxn id="2430" idx="4"/>
            </p:cNvCxnSpPr>
            <p:nvPr/>
          </p:nvCxnSpPr>
          <p:spPr>
            <a:xfrm flipH="1">
              <a:off x="8785527" y="5786266"/>
              <a:ext cx="41400" cy="1042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47" name="Google Shape;2447;p65"/>
            <p:cNvCxnSpPr>
              <a:stCxn id="2448" idx="3"/>
            </p:cNvCxnSpPr>
            <p:nvPr/>
          </p:nvCxnSpPr>
          <p:spPr>
            <a:xfrm>
              <a:off x="7413535" y="5883908"/>
              <a:ext cx="565500" cy="95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49" name="Google Shape;2449;p65"/>
            <p:cNvCxnSpPr>
              <a:stCxn id="2448" idx="2"/>
              <a:endCxn id="2430" idx="6"/>
            </p:cNvCxnSpPr>
            <p:nvPr/>
          </p:nvCxnSpPr>
          <p:spPr>
            <a:xfrm flipH="1" rot="10800000">
              <a:off x="7446352" y="5711681"/>
              <a:ext cx="1305900" cy="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50" name="Google Shape;2450;p65"/>
            <p:cNvCxnSpPr>
              <a:stCxn id="2436" idx="4"/>
              <a:endCxn id="2448" idx="0"/>
            </p:cNvCxnSpPr>
            <p:nvPr/>
          </p:nvCxnSpPr>
          <p:spPr>
            <a:xfrm>
              <a:off x="7270464" y="4713764"/>
              <a:ext cx="63900" cy="97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51" name="Google Shape;2451;p65"/>
            <p:cNvCxnSpPr>
              <a:stCxn id="2452" idx="3"/>
              <a:endCxn id="2448" idx="7"/>
            </p:cNvCxnSpPr>
            <p:nvPr/>
          </p:nvCxnSpPr>
          <p:spPr>
            <a:xfrm>
              <a:off x="5682113" y="5075781"/>
              <a:ext cx="1572900" cy="6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53" name="Google Shape;2453;p65"/>
            <p:cNvCxnSpPr>
              <a:stCxn id="2452" idx="2"/>
              <a:endCxn id="2436" idx="6"/>
            </p:cNvCxnSpPr>
            <p:nvPr/>
          </p:nvCxnSpPr>
          <p:spPr>
            <a:xfrm flipH="1" rot="10800000">
              <a:off x="5699102" y="4601726"/>
              <a:ext cx="1459200" cy="39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54" name="Google Shape;2454;p65"/>
            <p:cNvCxnSpPr>
              <a:stCxn id="2452" idx="1"/>
              <a:endCxn id="2434" idx="4"/>
            </p:cNvCxnSpPr>
            <p:nvPr/>
          </p:nvCxnSpPr>
          <p:spPr>
            <a:xfrm flipH="1" rot="10800000">
              <a:off x="5651679" y="3295777"/>
              <a:ext cx="957000" cy="162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55" name="Google Shape;2455;p65"/>
            <p:cNvCxnSpPr>
              <a:stCxn id="2456" idx="1"/>
              <a:endCxn id="2434" idx="5"/>
            </p:cNvCxnSpPr>
            <p:nvPr/>
          </p:nvCxnSpPr>
          <p:spPr>
            <a:xfrm flipH="1" rot="10800000">
              <a:off x="4477836" y="3274186"/>
              <a:ext cx="2077800" cy="177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57" name="Google Shape;2457;p65"/>
            <p:cNvCxnSpPr>
              <a:stCxn id="2456" idx="0"/>
              <a:endCxn id="2458" idx="4"/>
            </p:cNvCxnSpPr>
            <p:nvPr/>
          </p:nvCxnSpPr>
          <p:spPr>
            <a:xfrm flipH="1" rot="10800000">
              <a:off x="4430367" y="4043325"/>
              <a:ext cx="58500" cy="971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59" name="Google Shape;2459;p65"/>
            <p:cNvCxnSpPr>
              <a:stCxn id="2460" idx="0"/>
              <a:endCxn id="2461" idx="4"/>
            </p:cNvCxnSpPr>
            <p:nvPr/>
          </p:nvCxnSpPr>
          <p:spPr>
            <a:xfrm flipH="1" rot="10800000">
              <a:off x="2274960" y="3873332"/>
              <a:ext cx="236100" cy="1154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62" name="Google Shape;2462;p65"/>
            <p:cNvCxnSpPr>
              <a:stCxn id="2463" idx="7"/>
              <a:endCxn id="2461" idx="5"/>
            </p:cNvCxnSpPr>
            <p:nvPr/>
          </p:nvCxnSpPr>
          <p:spPr>
            <a:xfrm flipH="1" rot="10800000">
              <a:off x="1153506" y="3840629"/>
              <a:ext cx="1278300" cy="716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64" name="Google Shape;2464;p65"/>
            <p:cNvCxnSpPr>
              <a:endCxn id="2460" idx="6"/>
            </p:cNvCxnSpPr>
            <p:nvPr/>
          </p:nvCxnSpPr>
          <p:spPr>
            <a:xfrm flipH="1" rot="10800000">
              <a:off x="1109316" y="5139476"/>
              <a:ext cx="1053600" cy="42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65" name="Google Shape;2465;p65"/>
            <p:cNvCxnSpPr>
              <a:stCxn id="2466" idx="5"/>
              <a:endCxn id="2467" idx="6"/>
            </p:cNvCxnSpPr>
            <p:nvPr/>
          </p:nvCxnSpPr>
          <p:spPr>
            <a:xfrm>
              <a:off x="1094332" y="5702233"/>
              <a:ext cx="1771500" cy="47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68" name="Google Shape;2468;p65"/>
            <p:cNvCxnSpPr>
              <a:endCxn id="2467" idx="4"/>
            </p:cNvCxnSpPr>
            <p:nvPr/>
          </p:nvCxnSpPr>
          <p:spPr>
            <a:xfrm flipH="1" rot="10800000">
              <a:off x="2739152" y="6254482"/>
              <a:ext cx="201300" cy="54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69" name="Google Shape;2469;p65"/>
            <p:cNvCxnSpPr>
              <a:stCxn id="2467" idx="3"/>
            </p:cNvCxnSpPr>
            <p:nvPr/>
          </p:nvCxnSpPr>
          <p:spPr>
            <a:xfrm>
              <a:off x="2993270" y="6232604"/>
              <a:ext cx="836400" cy="565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70" name="Google Shape;2470;p65"/>
            <p:cNvCxnSpPr>
              <a:stCxn id="2467" idx="3"/>
              <a:endCxn id="2471" idx="6"/>
            </p:cNvCxnSpPr>
            <p:nvPr/>
          </p:nvCxnSpPr>
          <p:spPr>
            <a:xfrm flipH="1" rot="10800000">
              <a:off x="2993270" y="6187904"/>
              <a:ext cx="1497000" cy="44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72" name="Google Shape;2472;p65"/>
            <p:cNvCxnSpPr>
              <a:stCxn id="2467" idx="1"/>
              <a:endCxn id="2456" idx="5"/>
            </p:cNvCxnSpPr>
            <p:nvPr/>
          </p:nvCxnSpPr>
          <p:spPr>
            <a:xfrm flipH="1" rot="10800000">
              <a:off x="2993270" y="5129768"/>
              <a:ext cx="1360200" cy="99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73" name="Google Shape;2473;p65"/>
            <p:cNvCxnSpPr>
              <a:stCxn id="2460" idx="2"/>
              <a:endCxn id="2456" idx="6"/>
            </p:cNvCxnSpPr>
            <p:nvPr/>
          </p:nvCxnSpPr>
          <p:spPr>
            <a:xfrm flipH="1" rot="10800000">
              <a:off x="2387004" y="5073476"/>
              <a:ext cx="1955400" cy="6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74" name="Google Shape;2474;p65"/>
            <p:cNvCxnSpPr>
              <a:stCxn id="2461" idx="3"/>
              <a:endCxn id="2456" idx="7"/>
            </p:cNvCxnSpPr>
            <p:nvPr/>
          </p:nvCxnSpPr>
          <p:spPr>
            <a:xfrm>
              <a:off x="2590343" y="3840664"/>
              <a:ext cx="1783800" cy="1185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75" name="Google Shape;2475;p65"/>
            <p:cNvCxnSpPr>
              <a:stCxn id="2461" idx="2"/>
              <a:endCxn id="2458" idx="6"/>
            </p:cNvCxnSpPr>
            <p:nvPr/>
          </p:nvCxnSpPr>
          <p:spPr>
            <a:xfrm>
              <a:off x="2623160" y="3761437"/>
              <a:ext cx="1780200" cy="148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76" name="Google Shape;2476;p65"/>
            <p:cNvCxnSpPr>
              <a:stCxn id="2458" idx="1"/>
              <a:endCxn id="2434" idx="6"/>
            </p:cNvCxnSpPr>
            <p:nvPr/>
          </p:nvCxnSpPr>
          <p:spPr>
            <a:xfrm flipH="1" rot="10800000">
              <a:off x="4607055" y="3221245"/>
              <a:ext cx="1926900" cy="652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77" name="Google Shape;2477;p65"/>
            <p:cNvCxnSpPr>
              <a:stCxn id="2456" idx="2"/>
              <a:endCxn id="2452" idx="6"/>
            </p:cNvCxnSpPr>
            <p:nvPr/>
          </p:nvCxnSpPr>
          <p:spPr>
            <a:xfrm flipH="1" rot="10800000">
              <a:off x="4488872" y="5034880"/>
              <a:ext cx="990300" cy="68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78" name="Google Shape;2478;p65"/>
            <p:cNvCxnSpPr>
              <a:stCxn id="2471" idx="1"/>
              <a:endCxn id="2452" idx="5"/>
            </p:cNvCxnSpPr>
            <p:nvPr/>
          </p:nvCxnSpPr>
          <p:spPr>
            <a:xfrm flipH="1" rot="10800000">
              <a:off x="4681461" y="5106273"/>
              <a:ext cx="845100" cy="1002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79" name="Google Shape;2479;p65"/>
            <p:cNvCxnSpPr>
              <a:stCxn id="2471" idx="3"/>
              <a:endCxn id="2480" idx="1"/>
            </p:cNvCxnSpPr>
            <p:nvPr/>
          </p:nvCxnSpPr>
          <p:spPr>
            <a:xfrm>
              <a:off x="4681461" y="6267027"/>
              <a:ext cx="1470300" cy="56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81" name="Google Shape;2481;p65"/>
            <p:cNvCxnSpPr>
              <a:stCxn id="2452" idx="4"/>
              <a:endCxn id="2480" idx="2"/>
            </p:cNvCxnSpPr>
            <p:nvPr/>
          </p:nvCxnSpPr>
          <p:spPr>
            <a:xfrm>
              <a:off x="5610664" y="5123204"/>
              <a:ext cx="652800" cy="171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82" name="Google Shape;2482;p65"/>
            <p:cNvCxnSpPr>
              <a:stCxn id="2448" idx="5"/>
              <a:endCxn id="2480" idx="0"/>
            </p:cNvCxnSpPr>
            <p:nvPr/>
          </p:nvCxnSpPr>
          <p:spPr>
            <a:xfrm flipH="1">
              <a:off x="6375481" y="5883908"/>
              <a:ext cx="879600" cy="953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83" name="Google Shape;2483;p65"/>
            <p:cNvCxnSpPr>
              <a:stCxn id="2471" idx="7"/>
              <a:endCxn id="2456" idx="3"/>
            </p:cNvCxnSpPr>
            <p:nvPr/>
          </p:nvCxnSpPr>
          <p:spPr>
            <a:xfrm rot="10800000">
              <a:off x="4457007" y="5150373"/>
              <a:ext cx="66000" cy="95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84" name="Google Shape;2484;p65"/>
            <p:cNvCxnSpPr>
              <a:stCxn id="2430" idx="7"/>
              <a:endCxn id="2436" idx="3"/>
            </p:cNvCxnSpPr>
            <p:nvPr/>
          </p:nvCxnSpPr>
          <p:spPr>
            <a:xfrm rot="10800000">
              <a:off x="7349709" y="4681052"/>
              <a:ext cx="1424400" cy="9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85" name="Google Shape;2485;p65"/>
            <p:cNvCxnSpPr>
              <a:endCxn id="2471" idx="4"/>
            </p:cNvCxnSpPr>
            <p:nvPr/>
          </p:nvCxnSpPr>
          <p:spPr>
            <a:xfrm flipH="1" rot="10800000">
              <a:off x="4489134" y="6299844"/>
              <a:ext cx="113100" cy="54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86" name="Google Shape;2486;p65"/>
            <p:cNvCxnSpPr>
              <a:stCxn id="2467" idx="7"/>
              <a:endCxn id="2460" idx="4"/>
            </p:cNvCxnSpPr>
            <p:nvPr/>
          </p:nvCxnSpPr>
          <p:spPr>
            <a:xfrm rot="10800000">
              <a:off x="2275034" y="5251568"/>
              <a:ext cx="612600" cy="87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419" name="Google Shape;2419;p65"/>
            <p:cNvSpPr/>
            <p:nvPr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65"/>
            <p:cNvSpPr/>
            <p:nvPr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p65"/>
            <p:cNvSpPr/>
            <p:nvPr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2" name="Google Shape;2392;p65"/>
            <p:cNvSpPr/>
            <p:nvPr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65"/>
            <p:cNvSpPr/>
            <p:nvPr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p65"/>
            <p:cNvSpPr/>
            <p:nvPr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p65"/>
            <p:cNvSpPr/>
            <p:nvPr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p65"/>
            <p:cNvSpPr/>
            <p:nvPr/>
          </p:nvSpPr>
          <p:spPr>
            <a:xfrm flipH="1" rot="682168">
              <a:off x="4340946" y="501355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p65"/>
            <p:cNvSpPr/>
            <p:nvPr/>
          </p:nvSpPr>
          <p:spPr>
            <a:xfrm flipH="1" rot="738506">
              <a:off x="4400716" y="382191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65"/>
            <p:cNvSpPr/>
            <p:nvPr/>
          </p:nvSpPr>
          <p:spPr>
            <a:xfrm flipH="1" rot="-664413">
              <a:off x="5477100" y="490120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65"/>
            <p:cNvSpPr/>
            <p:nvPr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Google Shape;2434;p65"/>
            <p:cNvSpPr/>
            <p:nvPr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p65"/>
            <p:cNvSpPr/>
            <p:nvPr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p65"/>
            <p:cNvSpPr/>
            <p:nvPr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7" name="Google Shape;2467;p65"/>
            <p:cNvSpPr/>
            <p:nvPr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65"/>
            <p:cNvSpPr/>
            <p:nvPr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65"/>
            <p:cNvSpPr/>
            <p:nvPr/>
          </p:nvSpPr>
          <p:spPr>
            <a:xfrm flipH="1">
              <a:off x="9919813" y="6746029"/>
              <a:ext cx="149392" cy="149392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p65"/>
            <p:cNvSpPr/>
            <p:nvPr/>
          </p:nvSpPr>
          <p:spPr>
            <a:xfrm flipH="1">
              <a:off x="6151551" y="6717004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87" name="Google Shape;2487;p65"/>
            <p:cNvCxnSpPr>
              <a:stCxn id="2442" idx="1"/>
              <a:endCxn id="2430" idx="3"/>
            </p:cNvCxnSpPr>
            <p:nvPr/>
          </p:nvCxnSpPr>
          <p:spPr>
            <a:xfrm rot="10800000">
              <a:off x="8879821" y="5764250"/>
              <a:ext cx="1040100" cy="106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88" name="Google Shape;2488;p65"/>
            <p:cNvCxnSpPr>
              <a:stCxn id="2489" idx="6"/>
              <a:endCxn id="2461" idx="6"/>
            </p:cNvCxnSpPr>
            <p:nvPr/>
          </p:nvCxnSpPr>
          <p:spPr>
            <a:xfrm>
              <a:off x="1249806" y="3691601"/>
              <a:ext cx="1149300" cy="69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90" name="Google Shape;2490;p65"/>
            <p:cNvCxnSpPr>
              <a:stCxn id="2491" idx="4"/>
              <a:endCxn id="2463" idx="1"/>
            </p:cNvCxnSpPr>
            <p:nvPr/>
          </p:nvCxnSpPr>
          <p:spPr>
            <a:xfrm>
              <a:off x="181389" y="3694736"/>
              <a:ext cx="833400" cy="862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92" name="Google Shape;2492;p65"/>
            <p:cNvCxnSpPr>
              <a:stCxn id="2463" idx="4"/>
              <a:endCxn id="2466" idx="0"/>
            </p:cNvCxnSpPr>
            <p:nvPr/>
          </p:nvCxnSpPr>
          <p:spPr>
            <a:xfrm flipH="1">
              <a:off x="990217" y="4724846"/>
              <a:ext cx="93900" cy="72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93" name="Google Shape;2493;p65"/>
            <p:cNvCxnSpPr>
              <a:stCxn id="2494" idx="3"/>
            </p:cNvCxnSpPr>
            <p:nvPr/>
          </p:nvCxnSpPr>
          <p:spPr>
            <a:xfrm flipH="1">
              <a:off x="994423" y="6664731"/>
              <a:ext cx="195300" cy="193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95" name="Google Shape;2495;p65"/>
            <p:cNvCxnSpPr>
              <a:stCxn id="2494" idx="0"/>
              <a:endCxn id="2466" idx="4"/>
            </p:cNvCxnSpPr>
            <p:nvPr/>
          </p:nvCxnSpPr>
          <p:spPr>
            <a:xfrm rot="10800000">
              <a:off x="990205" y="5745355"/>
              <a:ext cx="303600" cy="668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96" name="Google Shape;2496;p65"/>
            <p:cNvCxnSpPr>
              <a:stCxn id="2497" idx="1"/>
              <a:endCxn id="2491" idx="3"/>
            </p:cNvCxnSpPr>
            <p:nvPr/>
          </p:nvCxnSpPr>
          <p:spPr>
            <a:xfrm flipH="1" rot="10800000">
              <a:off x="7025" y="3684606"/>
              <a:ext cx="62100" cy="103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98" name="Google Shape;2498;p65"/>
            <p:cNvCxnSpPr>
              <a:stCxn id="2466" idx="2"/>
              <a:endCxn id="2497" idx="0"/>
            </p:cNvCxnSpPr>
            <p:nvPr/>
          </p:nvCxnSpPr>
          <p:spPr>
            <a:xfrm rot="10800000">
              <a:off x="4856" y="4947751"/>
              <a:ext cx="838200" cy="650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99" name="Google Shape;2499;p65"/>
            <p:cNvCxnSpPr>
              <a:stCxn id="2494" idx="1"/>
            </p:cNvCxnSpPr>
            <p:nvPr/>
          </p:nvCxnSpPr>
          <p:spPr>
            <a:xfrm flipH="1">
              <a:off x="-77" y="6456567"/>
              <a:ext cx="1189800" cy="19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00" name="Google Shape;2500;p65"/>
            <p:cNvCxnSpPr>
              <a:stCxn id="2461" idx="1"/>
              <a:endCxn id="2323" idx="0"/>
            </p:cNvCxnSpPr>
            <p:nvPr/>
          </p:nvCxnSpPr>
          <p:spPr>
            <a:xfrm flipH="1" rot="10800000">
              <a:off x="2590343" y="2989810"/>
              <a:ext cx="771000" cy="692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01" name="Google Shape;2501;p65"/>
            <p:cNvCxnSpPr>
              <a:stCxn id="2502" idx="6"/>
              <a:endCxn id="2503" idx="2"/>
            </p:cNvCxnSpPr>
            <p:nvPr/>
          </p:nvCxnSpPr>
          <p:spPr>
            <a:xfrm>
              <a:off x="683818" y="2689233"/>
              <a:ext cx="1046700" cy="261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04" name="Google Shape;2504;p65"/>
            <p:cNvCxnSpPr>
              <a:stCxn id="2491" idx="7"/>
              <a:endCxn id="2502" idx="3"/>
            </p:cNvCxnSpPr>
            <p:nvPr/>
          </p:nvCxnSpPr>
          <p:spPr>
            <a:xfrm flipH="1" rot="10800000">
              <a:off x="206155" y="2793287"/>
              <a:ext cx="226500" cy="63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05" name="Google Shape;2505;p65"/>
            <p:cNvCxnSpPr>
              <a:stCxn id="2491" idx="5"/>
              <a:endCxn id="2489" idx="2"/>
            </p:cNvCxnSpPr>
            <p:nvPr/>
          </p:nvCxnSpPr>
          <p:spPr>
            <a:xfrm>
              <a:off x="267972" y="3622660"/>
              <a:ext cx="785700" cy="69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06" name="Google Shape;2506;p65"/>
            <p:cNvCxnSpPr>
              <a:stCxn id="2503" idx="3"/>
              <a:endCxn id="2489" idx="7"/>
            </p:cNvCxnSpPr>
            <p:nvPr/>
          </p:nvCxnSpPr>
          <p:spPr>
            <a:xfrm flipH="1">
              <a:off x="1221044" y="3059892"/>
              <a:ext cx="555000" cy="562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07" name="Google Shape;2507;p65"/>
            <p:cNvCxnSpPr>
              <a:stCxn id="2489" idx="4"/>
              <a:endCxn id="2463" idx="0"/>
            </p:cNvCxnSpPr>
            <p:nvPr/>
          </p:nvCxnSpPr>
          <p:spPr>
            <a:xfrm flipH="1">
              <a:off x="1084176" y="3789730"/>
              <a:ext cx="67500" cy="73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08" name="Google Shape;2508;p65"/>
            <p:cNvCxnSpPr>
              <a:stCxn id="2467" idx="2"/>
              <a:endCxn id="2494" idx="2"/>
            </p:cNvCxnSpPr>
            <p:nvPr/>
          </p:nvCxnSpPr>
          <p:spPr>
            <a:xfrm flipH="1">
              <a:off x="1146748" y="6179786"/>
              <a:ext cx="1868400" cy="381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09" name="Google Shape;2509;p65"/>
            <p:cNvCxnSpPr>
              <a:endCxn id="2494" idx="5"/>
            </p:cNvCxnSpPr>
            <p:nvPr/>
          </p:nvCxnSpPr>
          <p:spPr>
            <a:xfrm rot="10800000">
              <a:off x="1397887" y="6664731"/>
              <a:ext cx="704100" cy="276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491" name="Google Shape;2491;p65"/>
            <p:cNvSpPr/>
            <p:nvPr/>
          </p:nvSpPr>
          <p:spPr>
            <a:xfrm rot="-1036530">
              <a:off x="-9517" y="3406988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p65"/>
            <p:cNvSpPr/>
            <p:nvPr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p65"/>
            <p:cNvSpPr/>
            <p:nvPr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p65"/>
            <p:cNvSpPr/>
            <p:nvPr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65"/>
            <p:cNvSpPr/>
            <p:nvPr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6" name="Google Shape;2466;p65"/>
            <p:cNvSpPr/>
            <p:nvPr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p65"/>
            <p:cNvSpPr/>
            <p:nvPr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10" name="Google Shape;2510;p65"/>
            <p:cNvCxnSpPr>
              <a:stCxn id="2463" idx="3"/>
            </p:cNvCxnSpPr>
            <p:nvPr/>
          </p:nvCxnSpPr>
          <p:spPr>
            <a:xfrm flipH="1">
              <a:off x="125229" y="4696105"/>
              <a:ext cx="889500" cy="16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11" name="Google Shape;2511;p65"/>
            <p:cNvCxnSpPr>
              <a:stCxn id="2502" idx="4"/>
              <a:endCxn id="2489" idx="1"/>
            </p:cNvCxnSpPr>
            <p:nvPr/>
          </p:nvCxnSpPr>
          <p:spPr>
            <a:xfrm>
              <a:off x="536624" y="2836427"/>
              <a:ext cx="545700" cy="785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335" name="Google Shape;2335;p65"/>
            <p:cNvSpPr/>
            <p:nvPr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12" name="Google Shape;2512;p65"/>
            <p:cNvCxnSpPr>
              <a:stCxn id="2335" idx="3"/>
              <a:endCxn id="2458" idx="0"/>
            </p:cNvCxnSpPr>
            <p:nvPr/>
          </p:nvCxnSpPr>
          <p:spPr>
            <a:xfrm flipH="1">
              <a:off x="4536598" y="3042498"/>
              <a:ext cx="464700" cy="782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13" name="Google Shape;2513;p65"/>
            <p:cNvCxnSpPr>
              <a:stCxn id="2335" idx="2"/>
              <a:endCxn id="2323" idx="6"/>
            </p:cNvCxnSpPr>
            <p:nvPr/>
          </p:nvCxnSpPr>
          <p:spPr>
            <a:xfrm rot="10800000">
              <a:off x="3501357" y="2916110"/>
              <a:ext cx="1471200" cy="57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14" name="Google Shape;2514;p65"/>
            <p:cNvCxnSpPr>
              <a:stCxn id="2502" idx="7"/>
              <a:endCxn id="2322" idx="1"/>
            </p:cNvCxnSpPr>
            <p:nvPr/>
          </p:nvCxnSpPr>
          <p:spPr>
            <a:xfrm flipH="1" rot="10800000">
              <a:off x="640706" y="1905051"/>
              <a:ext cx="785400" cy="680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15" name="Google Shape;2515;p65"/>
            <p:cNvCxnSpPr>
              <a:endCxn id="2502" idx="1"/>
            </p:cNvCxnSpPr>
            <p:nvPr/>
          </p:nvCxnSpPr>
          <p:spPr>
            <a:xfrm>
              <a:off x="-60658" y="2344851"/>
              <a:ext cx="493200" cy="240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497" name="Google Shape;2497;p65"/>
            <p:cNvSpPr/>
            <p:nvPr/>
          </p:nvSpPr>
          <p:spPr>
            <a:xfrm flipH="1" rot="5400000">
              <a:off x="-98982" y="4723943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16" name="Google Shape;2516;p65"/>
            <p:cNvCxnSpPr>
              <a:stCxn id="2466" idx="3"/>
            </p:cNvCxnSpPr>
            <p:nvPr/>
          </p:nvCxnSpPr>
          <p:spPr>
            <a:xfrm flipH="1">
              <a:off x="-32" y="5702233"/>
              <a:ext cx="886200" cy="564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17" name="Google Shape;2517;p65"/>
            <p:cNvCxnSpPr>
              <a:stCxn id="2503" idx="6"/>
              <a:endCxn id="2323" idx="1"/>
            </p:cNvCxnSpPr>
            <p:nvPr/>
          </p:nvCxnSpPr>
          <p:spPr>
            <a:xfrm flipH="1" rot="10800000">
              <a:off x="2040852" y="2934905"/>
              <a:ext cx="1254600" cy="15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18" name="Google Shape;2518;p65"/>
            <p:cNvCxnSpPr>
              <a:stCxn id="2503" idx="5"/>
              <a:endCxn id="2461" idx="0"/>
            </p:cNvCxnSpPr>
            <p:nvPr/>
          </p:nvCxnSpPr>
          <p:spPr>
            <a:xfrm>
              <a:off x="1995418" y="3059892"/>
              <a:ext cx="515700" cy="58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19" name="Google Shape;2519;p65"/>
            <p:cNvCxnSpPr>
              <a:stCxn id="2322" idx="0"/>
              <a:endCxn id="2503" idx="0"/>
            </p:cNvCxnSpPr>
            <p:nvPr/>
          </p:nvCxnSpPr>
          <p:spPr>
            <a:xfrm>
              <a:off x="1505277" y="1937846"/>
              <a:ext cx="380400" cy="857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20" name="Google Shape;2520;p65"/>
            <p:cNvCxnSpPr>
              <a:stCxn id="2463" idx="5"/>
              <a:endCxn id="2460" idx="7"/>
            </p:cNvCxnSpPr>
            <p:nvPr/>
          </p:nvCxnSpPr>
          <p:spPr>
            <a:xfrm>
              <a:off x="1153506" y="4696105"/>
              <a:ext cx="1042200" cy="364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21" name="Google Shape;2521;p65"/>
            <p:cNvCxnSpPr>
              <a:stCxn id="2458" idx="7"/>
              <a:endCxn id="2323" idx="7"/>
            </p:cNvCxnSpPr>
            <p:nvPr/>
          </p:nvCxnSpPr>
          <p:spPr>
            <a:xfrm rot="10800000">
              <a:off x="3446643" y="2981967"/>
              <a:ext cx="1005600" cy="85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22" name="Google Shape;2522;p65"/>
            <p:cNvCxnSpPr>
              <a:stCxn id="2331" idx="7"/>
              <a:endCxn id="2335" idx="0"/>
            </p:cNvCxnSpPr>
            <p:nvPr/>
          </p:nvCxnSpPr>
          <p:spPr>
            <a:xfrm>
              <a:off x="5065787" y="2247314"/>
              <a:ext cx="4800" cy="62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23" name="Google Shape;2523;p65"/>
            <p:cNvCxnSpPr>
              <a:stCxn id="2434" idx="7"/>
              <a:endCxn id="2336" idx="0"/>
            </p:cNvCxnSpPr>
            <p:nvPr/>
          </p:nvCxnSpPr>
          <p:spPr>
            <a:xfrm rot="10800000">
              <a:off x="6285712" y="2383908"/>
              <a:ext cx="270000" cy="78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24" name="Google Shape;2524;p65"/>
            <p:cNvCxnSpPr>
              <a:stCxn id="2434" idx="6"/>
              <a:endCxn id="2335" idx="5"/>
            </p:cNvCxnSpPr>
            <p:nvPr/>
          </p:nvCxnSpPr>
          <p:spPr>
            <a:xfrm rot="10800000">
              <a:off x="5140034" y="3042426"/>
              <a:ext cx="1393800" cy="17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25" name="Google Shape;2525;p65"/>
            <p:cNvCxnSpPr>
              <a:stCxn id="2348" idx="0"/>
              <a:endCxn id="2434" idx="1"/>
            </p:cNvCxnSpPr>
            <p:nvPr/>
          </p:nvCxnSpPr>
          <p:spPr>
            <a:xfrm flipH="1">
              <a:off x="6661403" y="1834225"/>
              <a:ext cx="1076400" cy="1334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26" name="Google Shape;2526;p65"/>
            <p:cNvCxnSpPr>
              <a:stCxn id="2351" idx="0"/>
              <a:endCxn id="2399" idx="4"/>
            </p:cNvCxnSpPr>
            <p:nvPr/>
          </p:nvCxnSpPr>
          <p:spPr>
            <a:xfrm>
              <a:off x="9621563" y="3044363"/>
              <a:ext cx="760500" cy="316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27" name="Google Shape;2527;p65"/>
            <p:cNvCxnSpPr>
              <a:stCxn id="2355" idx="0"/>
              <a:endCxn id="2399" idx="5"/>
            </p:cNvCxnSpPr>
            <p:nvPr/>
          </p:nvCxnSpPr>
          <p:spPr>
            <a:xfrm>
              <a:off x="10349083" y="2680523"/>
              <a:ext cx="90000" cy="615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28" name="Google Shape;2528;p65"/>
            <p:cNvCxnSpPr>
              <a:stCxn id="2353" idx="0"/>
              <a:endCxn id="2351" idx="6"/>
            </p:cNvCxnSpPr>
            <p:nvPr/>
          </p:nvCxnSpPr>
          <p:spPr>
            <a:xfrm>
              <a:off x="9306676" y="1739765"/>
              <a:ext cx="246000" cy="116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29" name="Google Shape;2529;p65"/>
            <p:cNvCxnSpPr>
              <a:stCxn id="2434" idx="1"/>
              <a:endCxn id="2393" idx="5"/>
            </p:cNvCxnSpPr>
            <p:nvPr/>
          </p:nvCxnSpPr>
          <p:spPr>
            <a:xfrm>
              <a:off x="6661348" y="3168408"/>
              <a:ext cx="1391100" cy="1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30" name="Google Shape;2530;p65"/>
            <p:cNvCxnSpPr>
              <a:stCxn id="2348" idx="0"/>
              <a:endCxn id="2393" idx="5"/>
            </p:cNvCxnSpPr>
            <p:nvPr/>
          </p:nvCxnSpPr>
          <p:spPr>
            <a:xfrm>
              <a:off x="7737803" y="1834225"/>
              <a:ext cx="314700" cy="1353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31" name="Google Shape;2531;p65"/>
            <p:cNvCxnSpPr>
              <a:stCxn id="2393" idx="7"/>
              <a:endCxn id="2351" idx="4"/>
            </p:cNvCxnSpPr>
            <p:nvPr/>
          </p:nvCxnSpPr>
          <p:spPr>
            <a:xfrm flipH="1" rot="10800000">
              <a:off x="8152134" y="2970745"/>
              <a:ext cx="1257900" cy="251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399" name="Google Shape;2399;p65"/>
            <p:cNvSpPr/>
            <p:nvPr/>
          </p:nvSpPr>
          <p:spPr>
            <a:xfrm flipH="1" rot="6550916">
              <a:off x="10375964" y="3285269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65"/>
            <p:cNvSpPr/>
            <p:nvPr/>
          </p:nvSpPr>
          <p:spPr>
            <a:xfrm flipH="1" rot="6550916">
              <a:off x="9403696" y="289550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p65"/>
            <p:cNvSpPr/>
            <p:nvPr/>
          </p:nvSpPr>
          <p:spPr>
            <a:xfrm flipH="1" rot="6550916">
              <a:off x="8010198" y="317998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32" name="Google Shape;2532;p65"/>
            <p:cNvCxnSpPr>
              <a:stCxn id="2390" idx="0"/>
              <a:endCxn id="2399" idx="7"/>
            </p:cNvCxnSpPr>
            <p:nvPr/>
          </p:nvCxnSpPr>
          <p:spPr>
            <a:xfrm flipH="1">
              <a:off x="10588721" y="2983008"/>
              <a:ext cx="1257000" cy="36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33" name="Google Shape;2533;p65"/>
            <p:cNvCxnSpPr>
              <a:endCxn id="2390" idx="7"/>
            </p:cNvCxnSpPr>
            <p:nvPr/>
          </p:nvCxnSpPr>
          <p:spPr>
            <a:xfrm rot="10800000">
              <a:off x="11930123" y="2967834"/>
              <a:ext cx="291300" cy="286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534" name="Google Shape;2534;p65"/>
          <p:cNvSpPr/>
          <p:nvPr/>
        </p:nvSpPr>
        <p:spPr>
          <a:xfrm flipH="1" rot="10800000">
            <a:off x="0" y="-5799"/>
            <a:ext cx="12192000" cy="407373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35" name="Google Shape;2535;p65"/>
          <p:cNvGrpSpPr/>
          <p:nvPr/>
        </p:nvGrpSpPr>
        <p:grpSpPr>
          <a:xfrm>
            <a:off x="4917086" y="1975299"/>
            <a:ext cx="2357831" cy="4144944"/>
            <a:chOff x="445712" y="1449040"/>
            <a:chExt cx="2113018" cy="3924176"/>
          </a:xfrm>
        </p:grpSpPr>
        <p:sp>
          <p:nvSpPr>
            <p:cNvPr id="2536" name="Google Shape;2536;p65"/>
            <p:cNvSpPr/>
            <p:nvPr/>
          </p:nvSpPr>
          <p:spPr>
            <a:xfrm>
              <a:off x="445712" y="1449040"/>
              <a:ext cx="2113018" cy="3924176"/>
            </a:xfrm>
            <a:prstGeom prst="roundRect">
              <a:avLst>
                <a:gd fmla="val 13580" name="adj"/>
              </a:avLst>
            </a:prstGeom>
            <a:solidFill>
              <a:srgbClr val="26262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p65"/>
            <p:cNvSpPr/>
            <p:nvPr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38" name="Google Shape;2538;p65"/>
            <p:cNvGrpSpPr/>
            <p:nvPr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539" name="Google Shape;2539;p65"/>
              <p:cNvSpPr/>
              <p:nvPr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>
                <a:gsLst>
                  <a:gs pos="0">
                    <a:srgbClr val="0F0F0F"/>
                  </a:gs>
                  <a:gs pos="56000">
                    <a:srgbClr val="595959"/>
                  </a:gs>
                  <a:gs pos="91000">
                    <a:srgbClr val="7F7F7F"/>
                  </a:gs>
                  <a:gs pos="100000">
                    <a:srgbClr val="BFBFBF"/>
                  </a:gs>
                </a:gsLst>
                <a:lin ang="10800000" scaled="0"/>
              </a:gradFill>
              <a:ln cap="flat" cmpd="sng" w="12700">
                <a:solidFill>
                  <a:srgbClr val="26262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0" name="Google Shape;2540;p65"/>
              <p:cNvSpPr/>
              <p:nvPr/>
            </p:nvSpPr>
            <p:spPr>
              <a:xfrm>
                <a:off x="1634225" y="5796647"/>
                <a:ext cx="142969" cy="144016"/>
              </a:xfrm>
              <a:prstGeom prst="roundRect">
                <a:avLst>
                  <a:gd fmla="val 16667" name="adj"/>
                </a:avLst>
              </a:prstGeom>
              <a:solidFill>
                <a:srgbClr val="737373"/>
              </a:solidFill>
              <a:ln cap="flat" cmpd="sng" w="9525">
                <a:solidFill>
                  <a:srgbClr val="B0B0B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541" name="Google Shape;2541;p65"/>
          <p:cNvSpPr/>
          <p:nvPr>
            <p:ph idx="2" type="pic"/>
          </p:nvPr>
        </p:nvSpPr>
        <p:spPr>
          <a:xfrm>
            <a:off x="5083388" y="2321178"/>
            <a:ext cx="2025226" cy="3321372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2" name="Google Shape;2542;p65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_Contents slide layout">
  <p:cSld name="13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43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_Contents slide layout">
  <p:cSld name="14_Contents slide layout">
    <p:spTree>
      <p:nvGrpSpPr>
        <p:cNvPr id="2544" name="Shape 2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5" name="Google Shape;2545;p67"/>
          <p:cNvGrpSpPr/>
          <p:nvPr/>
        </p:nvGrpSpPr>
        <p:grpSpPr>
          <a:xfrm>
            <a:off x="637723" y="3059055"/>
            <a:ext cx="4156177" cy="3268904"/>
            <a:chOff x="2444748" y="555045"/>
            <a:chExt cx="7282048" cy="5727454"/>
          </a:xfrm>
        </p:grpSpPr>
        <p:sp>
          <p:nvSpPr>
            <p:cNvPr id="2546" name="Google Shape;2546;p67"/>
            <p:cNvSpPr/>
            <p:nvPr/>
          </p:nvSpPr>
          <p:spPr>
            <a:xfrm>
              <a:off x="4964693" y="5443837"/>
              <a:ext cx="2168250" cy="818208"/>
            </a:xfrm>
            <a:custGeom>
              <a:rect b="b" l="l" r="r" t="t"/>
              <a:pathLst>
                <a:path extrusionOk="0" h="818207" w="2168250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52999">
                  <a:srgbClr val="D8D8D8"/>
                </a:gs>
                <a:gs pos="83000">
                  <a:srgbClr val="BFBFBF"/>
                </a:gs>
                <a:gs pos="100000">
                  <a:srgbClr val="BFBFBF"/>
                </a:gs>
              </a:gsLst>
              <a:lin ang="16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p67"/>
            <p:cNvSpPr/>
            <p:nvPr/>
          </p:nvSpPr>
          <p:spPr>
            <a:xfrm>
              <a:off x="2444748" y="555045"/>
              <a:ext cx="7282048" cy="4950157"/>
            </a:xfrm>
            <a:custGeom>
              <a:rect b="b" l="l" r="r" t="t"/>
              <a:pathLst>
                <a:path extrusionOk="0" h="4950157" w="7282048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p67"/>
            <p:cNvSpPr/>
            <p:nvPr/>
          </p:nvSpPr>
          <p:spPr>
            <a:xfrm>
              <a:off x="8706599" y="5435655"/>
              <a:ext cx="490925" cy="81821"/>
            </a:xfrm>
            <a:custGeom>
              <a:rect b="b" l="l" r="r" t="t"/>
              <a:pathLst>
                <a:path extrusionOk="0" h="81820" w="490924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67"/>
            <p:cNvSpPr/>
            <p:nvPr/>
          </p:nvSpPr>
          <p:spPr>
            <a:xfrm>
              <a:off x="2481568" y="595956"/>
              <a:ext cx="7200228" cy="4336501"/>
            </a:xfrm>
            <a:custGeom>
              <a:rect b="b" l="l" r="r" t="t"/>
              <a:pathLst>
                <a:path extrusionOk="0" h="4336501" w="7200227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Google Shape;2550;p67"/>
            <p:cNvSpPr/>
            <p:nvPr/>
          </p:nvSpPr>
          <p:spPr>
            <a:xfrm>
              <a:off x="4968919" y="6159768"/>
              <a:ext cx="2168250" cy="122731"/>
            </a:xfrm>
            <a:custGeom>
              <a:rect b="b" l="l" r="r" t="t"/>
              <a:pathLst>
                <a:path extrusionOk="0" h="122731" w="2168250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1" name="Google Shape;2551;p67"/>
            <p:cNvSpPr/>
            <p:nvPr/>
          </p:nvSpPr>
          <p:spPr>
            <a:xfrm>
              <a:off x="2481568" y="4903820"/>
              <a:ext cx="7200228" cy="572745"/>
            </a:xfrm>
            <a:custGeom>
              <a:rect b="b" l="l" r="r" t="t"/>
              <a:pathLst>
                <a:path extrusionOk="0" h="572745" w="7200227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p67"/>
            <p:cNvSpPr/>
            <p:nvPr/>
          </p:nvSpPr>
          <p:spPr>
            <a:xfrm>
              <a:off x="2747714" y="910966"/>
              <a:ext cx="6676116" cy="3763756"/>
            </a:xfrm>
            <a:custGeom>
              <a:rect b="b" l="l" r="r" t="t"/>
              <a:pathLst>
                <a:path extrusionOk="0" h="3763755" w="6586571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3" name="Google Shape;2553;p67"/>
            <p:cNvSpPr/>
            <p:nvPr/>
          </p:nvSpPr>
          <p:spPr>
            <a:xfrm>
              <a:off x="5654591" y="939518"/>
              <a:ext cx="3769239" cy="3736342"/>
            </a:xfrm>
            <a:custGeom>
              <a:rect b="b" l="l" r="r" t="t"/>
              <a:pathLst>
                <a:path extrusionOk="0" h="4035268" w="3976489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54" name="Google Shape;2554;p67"/>
          <p:cNvSpPr/>
          <p:nvPr>
            <p:ph idx="2" type="pic"/>
          </p:nvPr>
        </p:nvSpPr>
        <p:spPr>
          <a:xfrm>
            <a:off x="0" y="1"/>
            <a:ext cx="12192000" cy="388402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5" name="Google Shape;2555;p67"/>
          <p:cNvSpPr/>
          <p:nvPr>
            <p:ph idx="3" type="pic"/>
          </p:nvPr>
        </p:nvSpPr>
        <p:spPr>
          <a:xfrm>
            <a:off x="767538" y="3202164"/>
            <a:ext cx="3917673" cy="22514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_Contents slide layout">
  <p:cSld name="15_Contents slide layout">
    <p:bg>
      <p:bgPr>
        <a:gradFill>
          <a:gsLst>
            <a:gs pos="0">
              <a:schemeClr val="accent1"/>
            </a:gs>
            <a:gs pos="27000">
              <a:srgbClr val="7BA6B3"/>
            </a:gs>
            <a:gs pos="50000">
              <a:srgbClr val="8EB3BE"/>
            </a:gs>
            <a:gs pos="73000">
              <a:srgbClr val="7BA6B3"/>
            </a:gs>
            <a:gs pos="100000">
              <a:schemeClr val="accent1"/>
            </a:gs>
          </a:gsLst>
          <a:lin ang="16200000" scaled="0"/>
        </a:gradFill>
      </p:bgPr>
    </p:bg>
    <p:spTree>
      <p:nvGrpSpPr>
        <p:cNvPr id="2556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7" name="Google Shape;2557;p68"/>
          <p:cNvGrpSpPr/>
          <p:nvPr/>
        </p:nvGrpSpPr>
        <p:grpSpPr>
          <a:xfrm>
            <a:off x="-98982" y="-104349"/>
            <a:ext cx="12408371" cy="7045441"/>
            <a:chOff x="-98982" y="-104349"/>
            <a:chExt cx="12408371" cy="7045441"/>
          </a:xfrm>
        </p:grpSpPr>
        <p:cxnSp>
          <p:nvCxnSpPr>
            <p:cNvPr id="2558" name="Google Shape;2558;p68"/>
            <p:cNvCxnSpPr>
              <a:stCxn id="2559" idx="7"/>
              <a:endCxn id="2560" idx="2"/>
            </p:cNvCxnSpPr>
            <p:nvPr/>
          </p:nvCxnSpPr>
          <p:spPr>
            <a:xfrm>
              <a:off x="1584504" y="1905029"/>
              <a:ext cx="1703100" cy="944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61" name="Google Shape;2561;p68"/>
            <p:cNvCxnSpPr>
              <a:stCxn id="2560" idx="4"/>
              <a:endCxn id="2562" idx="1"/>
            </p:cNvCxnSpPr>
            <p:nvPr/>
          </p:nvCxnSpPr>
          <p:spPr>
            <a:xfrm flipH="1" rot="10800000">
              <a:off x="3427782" y="2205737"/>
              <a:ext cx="483000" cy="57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63" name="Google Shape;2563;p68"/>
            <p:cNvCxnSpPr>
              <a:stCxn id="2564" idx="2"/>
              <a:endCxn id="2565" idx="6"/>
            </p:cNvCxnSpPr>
            <p:nvPr/>
          </p:nvCxnSpPr>
          <p:spPr>
            <a:xfrm flipH="1">
              <a:off x="4004083" y="998896"/>
              <a:ext cx="1032900" cy="414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66" name="Google Shape;2566;p68"/>
            <p:cNvCxnSpPr>
              <a:stCxn id="2562" idx="5"/>
              <a:endCxn id="2564" idx="1"/>
            </p:cNvCxnSpPr>
            <p:nvPr/>
          </p:nvCxnSpPr>
          <p:spPr>
            <a:xfrm flipH="1" rot="10800000">
              <a:off x="4016342" y="1082426"/>
              <a:ext cx="10551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67" name="Google Shape;2567;p68"/>
            <p:cNvCxnSpPr>
              <a:stCxn id="2560" idx="5"/>
              <a:endCxn id="2568" idx="1"/>
            </p:cNvCxnSpPr>
            <p:nvPr/>
          </p:nvCxnSpPr>
          <p:spPr>
            <a:xfrm flipH="1" rot="10800000">
              <a:off x="3493690" y="2247401"/>
              <a:ext cx="1466400" cy="583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69" name="Google Shape;2569;p68"/>
            <p:cNvCxnSpPr>
              <a:stCxn id="2564" idx="0"/>
              <a:endCxn id="2568" idx="4"/>
            </p:cNvCxnSpPr>
            <p:nvPr/>
          </p:nvCxnSpPr>
          <p:spPr>
            <a:xfrm flipH="1">
              <a:off x="5012861" y="1116974"/>
              <a:ext cx="142200" cy="100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70" name="Google Shape;2570;p68"/>
            <p:cNvCxnSpPr>
              <a:stCxn id="2562" idx="3"/>
              <a:endCxn id="2565" idx="0"/>
            </p:cNvCxnSpPr>
            <p:nvPr/>
          </p:nvCxnSpPr>
          <p:spPr>
            <a:xfrm rot="10800000">
              <a:off x="3892106" y="1525526"/>
              <a:ext cx="18600" cy="57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71" name="Google Shape;2571;p68"/>
            <p:cNvCxnSpPr>
              <a:stCxn id="2572" idx="7"/>
              <a:endCxn id="2573" idx="1"/>
            </p:cNvCxnSpPr>
            <p:nvPr/>
          </p:nvCxnSpPr>
          <p:spPr>
            <a:xfrm flipH="1" rot="10800000">
              <a:off x="5140075" y="2351122"/>
              <a:ext cx="1066200" cy="55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74" name="Google Shape;2574;p68"/>
            <p:cNvCxnSpPr>
              <a:stCxn id="2564" idx="7"/>
              <a:endCxn id="2573" idx="3"/>
            </p:cNvCxnSpPr>
            <p:nvPr/>
          </p:nvCxnSpPr>
          <p:spPr>
            <a:xfrm>
              <a:off x="5238555" y="1082390"/>
              <a:ext cx="967800" cy="111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75" name="Google Shape;2575;p68"/>
            <p:cNvCxnSpPr>
              <a:stCxn id="2576" idx="3"/>
            </p:cNvCxnSpPr>
            <p:nvPr/>
          </p:nvCxnSpPr>
          <p:spPr>
            <a:xfrm rot="10800000">
              <a:off x="3211541" y="18433"/>
              <a:ext cx="498900" cy="58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77" name="Google Shape;2577;p68"/>
            <p:cNvCxnSpPr>
              <a:stCxn id="2562" idx="6"/>
              <a:endCxn id="2568" idx="2"/>
            </p:cNvCxnSpPr>
            <p:nvPr/>
          </p:nvCxnSpPr>
          <p:spPr>
            <a:xfrm>
              <a:off x="4038220" y="2152844"/>
              <a:ext cx="900000" cy="41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78" name="Google Shape;2578;p68"/>
            <p:cNvCxnSpPr>
              <a:stCxn id="2576" idx="0"/>
              <a:endCxn id="2565" idx="4"/>
            </p:cNvCxnSpPr>
            <p:nvPr/>
          </p:nvCxnSpPr>
          <p:spPr>
            <a:xfrm>
              <a:off x="3789668" y="792604"/>
              <a:ext cx="102300" cy="50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79" name="Google Shape;2579;p68"/>
            <p:cNvCxnSpPr>
              <a:stCxn id="2568" idx="6"/>
              <a:endCxn id="2573" idx="2"/>
            </p:cNvCxnSpPr>
            <p:nvPr/>
          </p:nvCxnSpPr>
          <p:spPr>
            <a:xfrm>
              <a:off x="5087665" y="2194496"/>
              <a:ext cx="1086000" cy="77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80" name="Google Shape;2580;p68"/>
            <p:cNvCxnSpPr>
              <a:stCxn id="2581" idx="0"/>
              <a:endCxn id="2573" idx="4"/>
            </p:cNvCxnSpPr>
            <p:nvPr/>
          </p:nvCxnSpPr>
          <p:spPr>
            <a:xfrm>
              <a:off x="6243041" y="1291086"/>
              <a:ext cx="42600" cy="868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82" name="Google Shape;2582;p68"/>
            <p:cNvCxnSpPr>
              <a:stCxn id="2583" idx="1"/>
              <a:endCxn id="2573" idx="5"/>
            </p:cNvCxnSpPr>
            <p:nvPr/>
          </p:nvCxnSpPr>
          <p:spPr>
            <a:xfrm flipH="1">
              <a:off x="6364795" y="570689"/>
              <a:ext cx="1332600" cy="1621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84" name="Google Shape;2584;p68"/>
            <p:cNvCxnSpPr>
              <a:stCxn id="2583" idx="0"/>
              <a:endCxn id="2585" idx="4"/>
            </p:cNvCxnSpPr>
            <p:nvPr/>
          </p:nvCxnSpPr>
          <p:spPr>
            <a:xfrm flipH="1">
              <a:off x="7737913" y="592567"/>
              <a:ext cx="123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86" name="Google Shape;2586;p68"/>
            <p:cNvCxnSpPr>
              <a:stCxn id="2585" idx="2"/>
              <a:endCxn id="2573" idx="6"/>
            </p:cNvCxnSpPr>
            <p:nvPr/>
          </p:nvCxnSpPr>
          <p:spPr>
            <a:xfrm flipH="1">
              <a:off x="6397559" y="1722181"/>
              <a:ext cx="1228200" cy="549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87" name="Google Shape;2587;p68"/>
            <p:cNvCxnSpPr>
              <a:stCxn id="2585" idx="7"/>
              <a:endCxn id="2588" idx="5"/>
            </p:cNvCxnSpPr>
            <p:nvPr/>
          </p:nvCxnSpPr>
          <p:spPr>
            <a:xfrm>
              <a:off x="7817030" y="1801408"/>
              <a:ext cx="1650000" cy="1105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89" name="Google Shape;2589;p68"/>
            <p:cNvCxnSpPr>
              <a:stCxn id="2585" idx="6"/>
              <a:endCxn id="2590" idx="2"/>
            </p:cNvCxnSpPr>
            <p:nvPr/>
          </p:nvCxnSpPr>
          <p:spPr>
            <a:xfrm flipH="1" rot="10800000">
              <a:off x="7849847" y="1627681"/>
              <a:ext cx="1344900" cy="9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91" name="Google Shape;2591;p68"/>
            <p:cNvCxnSpPr>
              <a:stCxn id="2590" idx="7"/>
              <a:endCxn id="2592" idx="3"/>
            </p:cNvCxnSpPr>
            <p:nvPr/>
          </p:nvCxnSpPr>
          <p:spPr>
            <a:xfrm>
              <a:off x="9385903" y="1706948"/>
              <a:ext cx="910500" cy="84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93" name="Google Shape;2593;p68"/>
            <p:cNvCxnSpPr>
              <a:stCxn id="2594" idx="0"/>
              <a:endCxn id="2560" idx="3"/>
            </p:cNvCxnSpPr>
            <p:nvPr/>
          </p:nvCxnSpPr>
          <p:spPr>
            <a:xfrm>
              <a:off x="2865686" y="1745404"/>
              <a:ext cx="476700" cy="1038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95" name="Google Shape;2595;p68"/>
            <p:cNvCxnSpPr>
              <a:stCxn id="2565" idx="2"/>
              <a:endCxn id="2594" idx="6"/>
            </p:cNvCxnSpPr>
            <p:nvPr/>
          </p:nvCxnSpPr>
          <p:spPr>
            <a:xfrm flipH="1">
              <a:off x="2983828" y="1413389"/>
              <a:ext cx="796200" cy="21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96" name="Google Shape;2596;p68"/>
            <p:cNvCxnSpPr>
              <a:stCxn id="2576" idx="1"/>
              <a:endCxn id="2594" idx="5"/>
            </p:cNvCxnSpPr>
            <p:nvPr/>
          </p:nvCxnSpPr>
          <p:spPr>
            <a:xfrm flipH="1">
              <a:off x="2949041" y="759787"/>
              <a:ext cx="761400" cy="78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97" name="Google Shape;2597;p68"/>
            <p:cNvCxnSpPr>
              <a:stCxn id="2598" idx="7"/>
              <a:endCxn id="2594" idx="3"/>
            </p:cNvCxnSpPr>
            <p:nvPr/>
          </p:nvCxnSpPr>
          <p:spPr>
            <a:xfrm>
              <a:off x="2026272" y="811101"/>
              <a:ext cx="756000" cy="73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99" name="Google Shape;2599;p68"/>
            <p:cNvCxnSpPr>
              <a:stCxn id="2559" idx="6"/>
              <a:endCxn id="2594" idx="2"/>
            </p:cNvCxnSpPr>
            <p:nvPr/>
          </p:nvCxnSpPr>
          <p:spPr>
            <a:xfrm flipH="1" rot="10800000">
              <a:off x="1617321" y="1627202"/>
              <a:ext cx="1130400" cy="198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00" name="Google Shape;2600;p68"/>
            <p:cNvCxnSpPr>
              <a:stCxn id="2601" idx="7"/>
              <a:endCxn id="2559" idx="3"/>
            </p:cNvCxnSpPr>
            <p:nvPr/>
          </p:nvCxnSpPr>
          <p:spPr>
            <a:xfrm>
              <a:off x="562731" y="991183"/>
              <a:ext cx="863400" cy="75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02" name="Google Shape;2602;p68"/>
            <p:cNvCxnSpPr>
              <a:stCxn id="2601" idx="6"/>
              <a:endCxn id="2598" idx="2"/>
            </p:cNvCxnSpPr>
            <p:nvPr/>
          </p:nvCxnSpPr>
          <p:spPr>
            <a:xfrm flipH="1" rot="10800000">
              <a:off x="584609" y="758365"/>
              <a:ext cx="1314000" cy="18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03" name="Google Shape;2603;p68"/>
            <p:cNvCxnSpPr>
              <a:stCxn id="2601" idx="5"/>
            </p:cNvCxnSpPr>
            <p:nvPr/>
          </p:nvCxnSpPr>
          <p:spPr>
            <a:xfrm flipH="1" rot="10800000">
              <a:off x="562731" y="7747"/>
              <a:ext cx="830400" cy="877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04" name="Google Shape;2604;p68"/>
            <p:cNvCxnSpPr>
              <a:stCxn id="2598" idx="4"/>
            </p:cNvCxnSpPr>
            <p:nvPr/>
          </p:nvCxnSpPr>
          <p:spPr>
            <a:xfrm rot="10800000">
              <a:off x="1913154" y="8887"/>
              <a:ext cx="60300" cy="674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05" name="Google Shape;2605;p68"/>
            <p:cNvCxnSpPr>
              <a:stCxn id="2598" idx="5"/>
            </p:cNvCxnSpPr>
            <p:nvPr/>
          </p:nvCxnSpPr>
          <p:spPr>
            <a:xfrm flipH="1" rot="10800000">
              <a:off x="2026272" y="21465"/>
              <a:ext cx="969600" cy="684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06" name="Google Shape;2606;p68"/>
            <p:cNvCxnSpPr>
              <a:stCxn id="2576" idx="5"/>
            </p:cNvCxnSpPr>
            <p:nvPr/>
          </p:nvCxnSpPr>
          <p:spPr>
            <a:xfrm flipH="1" rot="10800000">
              <a:off x="3868895" y="-11267"/>
              <a:ext cx="430500" cy="61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07" name="Google Shape;2607;p68"/>
            <p:cNvCxnSpPr>
              <a:stCxn id="2598" idx="6"/>
              <a:endCxn id="2576" idx="2"/>
            </p:cNvCxnSpPr>
            <p:nvPr/>
          </p:nvCxnSpPr>
          <p:spPr>
            <a:xfrm flipH="1" rot="10800000">
              <a:off x="2048150" y="680583"/>
              <a:ext cx="1629600" cy="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08" name="Google Shape;2608;p68"/>
            <p:cNvCxnSpPr>
              <a:stCxn id="2576" idx="6"/>
              <a:endCxn id="2564" idx="3"/>
            </p:cNvCxnSpPr>
            <p:nvPr/>
          </p:nvCxnSpPr>
          <p:spPr>
            <a:xfrm>
              <a:off x="3901712" y="680560"/>
              <a:ext cx="1170000" cy="234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09" name="Google Shape;2609;p68"/>
            <p:cNvCxnSpPr>
              <a:stCxn id="2581" idx="2"/>
              <a:endCxn id="2564" idx="6"/>
            </p:cNvCxnSpPr>
            <p:nvPr/>
          </p:nvCxnSpPr>
          <p:spPr>
            <a:xfrm rot="10800000">
              <a:off x="5273145" y="998890"/>
              <a:ext cx="895200" cy="217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10" name="Google Shape;2610;p68"/>
            <p:cNvCxnSpPr>
              <a:stCxn id="2611" idx="0"/>
              <a:endCxn id="2564" idx="5"/>
            </p:cNvCxnSpPr>
            <p:nvPr/>
          </p:nvCxnSpPr>
          <p:spPr>
            <a:xfrm flipH="1">
              <a:off x="5238531" y="-6144"/>
              <a:ext cx="1269600" cy="92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12" name="Google Shape;2612;p68"/>
            <p:cNvCxnSpPr>
              <a:endCxn id="2564" idx="4"/>
            </p:cNvCxnSpPr>
            <p:nvPr/>
          </p:nvCxnSpPr>
          <p:spPr>
            <a:xfrm>
              <a:off x="4882961" y="-29682"/>
              <a:ext cx="272100" cy="91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13" name="Google Shape;2613;p68"/>
            <p:cNvCxnSpPr>
              <a:stCxn id="2611" idx="2"/>
              <a:endCxn id="2581" idx="4"/>
            </p:cNvCxnSpPr>
            <p:nvPr/>
          </p:nvCxnSpPr>
          <p:spPr>
            <a:xfrm flipH="1">
              <a:off x="6243075" y="-5451"/>
              <a:ext cx="339600" cy="114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14" name="Google Shape;2614;p68"/>
            <p:cNvCxnSpPr>
              <a:stCxn id="2583" idx="2"/>
              <a:endCxn id="2581" idx="6"/>
            </p:cNvCxnSpPr>
            <p:nvPr/>
          </p:nvCxnSpPr>
          <p:spPr>
            <a:xfrm flipH="1">
              <a:off x="6317717" y="517871"/>
              <a:ext cx="1357800" cy="698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15" name="Google Shape;2615;p68"/>
            <p:cNvCxnSpPr>
              <a:stCxn id="2583" idx="4"/>
            </p:cNvCxnSpPr>
            <p:nvPr/>
          </p:nvCxnSpPr>
          <p:spPr>
            <a:xfrm flipH="1" rot="10800000">
              <a:off x="7750213" y="54375"/>
              <a:ext cx="93600" cy="38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16" name="Google Shape;2616;p68"/>
            <p:cNvCxnSpPr>
              <a:stCxn id="2617" idx="3"/>
            </p:cNvCxnSpPr>
            <p:nvPr/>
          </p:nvCxnSpPr>
          <p:spPr>
            <a:xfrm rot="10800000">
              <a:off x="8652105" y="-11167"/>
              <a:ext cx="511500" cy="356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18" name="Google Shape;2618;p68"/>
            <p:cNvCxnSpPr>
              <a:stCxn id="2617" idx="2"/>
              <a:endCxn id="2583" idx="6"/>
            </p:cNvCxnSpPr>
            <p:nvPr/>
          </p:nvCxnSpPr>
          <p:spPr>
            <a:xfrm flipH="1">
              <a:off x="7824888" y="424760"/>
              <a:ext cx="1305900" cy="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19" name="Google Shape;2619;p68"/>
            <p:cNvCxnSpPr>
              <a:stCxn id="2590" idx="4"/>
              <a:endCxn id="2617" idx="0"/>
            </p:cNvCxnSpPr>
            <p:nvPr/>
          </p:nvCxnSpPr>
          <p:spPr>
            <a:xfrm rot="10800000">
              <a:off x="9242776" y="536777"/>
              <a:ext cx="63900" cy="97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20" name="Google Shape;2620;p68"/>
            <p:cNvCxnSpPr>
              <a:stCxn id="2621" idx="3"/>
              <a:endCxn id="2617" idx="7"/>
            </p:cNvCxnSpPr>
            <p:nvPr/>
          </p:nvCxnSpPr>
          <p:spPr>
            <a:xfrm rot="10800000">
              <a:off x="9322127" y="503860"/>
              <a:ext cx="1572900" cy="6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22" name="Google Shape;2622;p68"/>
            <p:cNvCxnSpPr>
              <a:stCxn id="2621" idx="2"/>
              <a:endCxn id="2590" idx="6"/>
            </p:cNvCxnSpPr>
            <p:nvPr/>
          </p:nvCxnSpPr>
          <p:spPr>
            <a:xfrm flipH="1">
              <a:off x="9418838" y="1237715"/>
              <a:ext cx="1459200" cy="39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23" name="Google Shape;2623;p68"/>
            <p:cNvCxnSpPr>
              <a:stCxn id="2621" idx="1"/>
              <a:endCxn id="2592" idx="4"/>
            </p:cNvCxnSpPr>
            <p:nvPr/>
          </p:nvCxnSpPr>
          <p:spPr>
            <a:xfrm flipH="1">
              <a:off x="10349161" y="1309164"/>
              <a:ext cx="576300" cy="122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24" name="Google Shape;2624;p68"/>
            <p:cNvCxnSpPr>
              <a:stCxn id="2625" idx="1"/>
              <a:endCxn id="2592" idx="5"/>
            </p:cNvCxnSpPr>
            <p:nvPr/>
          </p:nvCxnSpPr>
          <p:spPr>
            <a:xfrm flipH="1">
              <a:off x="10402021" y="1774673"/>
              <a:ext cx="1757100" cy="77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26" name="Google Shape;2626;p68"/>
            <p:cNvCxnSpPr>
              <a:stCxn id="2625" idx="0"/>
              <a:endCxn id="2627" idx="4"/>
            </p:cNvCxnSpPr>
            <p:nvPr/>
          </p:nvCxnSpPr>
          <p:spPr>
            <a:xfrm flipH="1">
              <a:off x="11893390" y="1806534"/>
              <a:ext cx="313200" cy="95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28" name="Google Shape;2628;p68"/>
            <p:cNvCxnSpPr>
              <a:stCxn id="2629" idx="7"/>
              <a:endCxn id="2630" idx="1"/>
            </p:cNvCxnSpPr>
            <p:nvPr/>
          </p:nvCxnSpPr>
          <p:spPr>
            <a:xfrm rot="10800000">
              <a:off x="8117510" y="3321933"/>
              <a:ext cx="642600" cy="1106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31" name="Google Shape;2631;p68"/>
            <p:cNvCxnSpPr>
              <a:endCxn id="2632" idx="6"/>
            </p:cNvCxnSpPr>
            <p:nvPr/>
          </p:nvCxnSpPr>
          <p:spPr>
            <a:xfrm rot="10800000">
              <a:off x="11941804" y="350882"/>
              <a:ext cx="294300" cy="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33" name="Google Shape;2633;p68"/>
            <p:cNvCxnSpPr>
              <a:stCxn id="2629" idx="0"/>
              <a:endCxn id="2588" idx="3"/>
            </p:cNvCxnSpPr>
            <p:nvPr/>
          </p:nvCxnSpPr>
          <p:spPr>
            <a:xfrm flipH="1" rot="10800000">
              <a:off x="8839337" y="3056316"/>
              <a:ext cx="575400" cy="133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34" name="Google Shape;2634;p68"/>
            <p:cNvCxnSpPr>
              <a:stCxn id="2635" idx="0"/>
              <a:endCxn id="2636" idx="0"/>
            </p:cNvCxnSpPr>
            <p:nvPr/>
          </p:nvCxnSpPr>
          <p:spPr>
            <a:xfrm rot="10800000">
              <a:off x="10593971" y="3434199"/>
              <a:ext cx="970200" cy="1116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37" name="Google Shape;2637;p68"/>
            <p:cNvCxnSpPr>
              <a:stCxn id="2635" idx="1"/>
              <a:endCxn id="2627" idx="0"/>
            </p:cNvCxnSpPr>
            <p:nvPr/>
          </p:nvCxnSpPr>
          <p:spPr>
            <a:xfrm flipH="1" rot="10800000">
              <a:off x="11616989" y="2982977"/>
              <a:ext cx="228600" cy="1589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38" name="Google Shape;2638;p68"/>
            <p:cNvCxnSpPr>
              <a:stCxn id="2627" idx="2"/>
              <a:endCxn id="2592" idx="6"/>
            </p:cNvCxnSpPr>
            <p:nvPr/>
          </p:nvCxnSpPr>
          <p:spPr>
            <a:xfrm rot="10800000">
              <a:off x="10423637" y="2605754"/>
              <a:ext cx="1336500" cy="24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39" name="Google Shape;2639;p68"/>
            <p:cNvCxnSpPr>
              <a:stCxn id="2625" idx="2"/>
              <a:endCxn id="2621" idx="6"/>
            </p:cNvCxnSpPr>
            <p:nvPr/>
          </p:nvCxnSpPr>
          <p:spPr>
            <a:xfrm rot="10800000">
              <a:off x="11098085" y="1194779"/>
              <a:ext cx="1050000" cy="523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40" name="Google Shape;2640;p68"/>
            <p:cNvCxnSpPr>
              <a:stCxn id="2632" idx="1"/>
              <a:endCxn id="2621" idx="5"/>
            </p:cNvCxnSpPr>
            <p:nvPr/>
          </p:nvCxnSpPr>
          <p:spPr>
            <a:xfrm flipH="1">
              <a:off x="11050633" y="430109"/>
              <a:ext cx="699900" cy="6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41" name="Google Shape;2641;p68"/>
            <p:cNvCxnSpPr>
              <a:stCxn id="2632" idx="3"/>
              <a:endCxn id="2642" idx="1"/>
            </p:cNvCxnSpPr>
            <p:nvPr/>
          </p:nvCxnSpPr>
          <p:spPr>
            <a:xfrm rot="10800000">
              <a:off x="10480633" y="1655"/>
              <a:ext cx="126990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43" name="Google Shape;2643;p68"/>
            <p:cNvCxnSpPr>
              <a:stCxn id="2621" idx="4"/>
              <a:endCxn id="2642" idx="2"/>
            </p:cNvCxnSpPr>
            <p:nvPr/>
          </p:nvCxnSpPr>
          <p:spPr>
            <a:xfrm rot="10800000">
              <a:off x="10368876" y="737"/>
              <a:ext cx="597600" cy="1105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44" name="Google Shape;2644;p68"/>
            <p:cNvCxnSpPr>
              <a:stCxn id="2617" idx="5"/>
              <a:endCxn id="2642" idx="0"/>
            </p:cNvCxnSpPr>
            <p:nvPr/>
          </p:nvCxnSpPr>
          <p:spPr>
            <a:xfrm flipH="1" rot="10800000">
              <a:off x="9322059" y="-367"/>
              <a:ext cx="935100" cy="345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45" name="Google Shape;2645;p68"/>
            <p:cNvCxnSpPr>
              <a:stCxn id="2632" idx="7"/>
              <a:endCxn id="2625" idx="3"/>
            </p:cNvCxnSpPr>
            <p:nvPr/>
          </p:nvCxnSpPr>
          <p:spPr>
            <a:xfrm>
              <a:off x="11908987" y="430109"/>
              <a:ext cx="270900" cy="1241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46" name="Google Shape;2646;p68"/>
            <p:cNvCxnSpPr>
              <a:stCxn id="2583" idx="7"/>
              <a:endCxn id="2590" idx="3"/>
            </p:cNvCxnSpPr>
            <p:nvPr/>
          </p:nvCxnSpPr>
          <p:spPr>
            <a:xfrm>
              <a:off x="7803031" y="570689"/>
              <a:ext cx="1424400" cy="9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47" name="Google Shape;2647;p68"/>
            <p:cNvCxnSpPr>
              <a:endCxn id="2632" idx="4"/>
            </p:cNvCxnSpPr>
            <p:nvPr/>
          </p:nvCxnSpPr>
          <p:spPr>
            <a:xfrm flipH="1">
              <a:off x="11829760" y="9038"/>
              <a:ext cx="14400" cy="22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560" name="Google Shape;2560;p68"/>
            <p:cNvSpPr/>
            <p:nvPr/>
          </p:nvSpPr>
          <p:spPr>
            <a:xfrm flipH="1" rot="-9763470">
              <a:off x="3282465" y="277068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p68"/>
            <p:cNvSpPr/>
            <p:nvPr/>
          </p:nvSpPr>
          <p:spPr>
            <a:xfrm flipH="1" rot="10800000">
              <a:off x="2747608" y="1509248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p68"/>
            <p:cNvSpPr/>
            <p:nvPr/>
          </p:nvSpPr>
          <p:spPr>
            <a:xfrm flipH="1" rot="10800000">
              <a:off x="1393233" y="171375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p68"/>
            <p:cNvSpPr/>
            <p:nvPr/>
          </p:nvSpPr>
          <p:spPr>
            <a:xfrm flipH="1" rot="10800000">
              <a:off x="1898758" y="683587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68"/>
            <p:cNvSpPr/>
            <p:nvPr/>
          </p:nvSpPr>
          <p:spPr>
            <a:xfrm flipH="1" rot="10800000">
              <a:off x="3677624" y="5685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4" name="Google Shape;2564;p68"/>
            <p:cNvSpPr/>
            <p:nvPr/>
          </p:nvSpPr>
          <p:spPr>
            <a:xfrm flipH="1" rot="10800000">
              <a:off x="5036983" y="880818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1" name="Google Shape;2581;p68"/>
            <p:cNvSpPr/>
            <p:nvPr/>
          </p:nvSpPr>
          <p:spPr>
            <a:xfrm flipH="1" rot="10800000">
              <a:off x="6168345" y="1141694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3" name="Google Shape;2573;p68"/>
            <p:cNvSpPr/>
            <p:nvPr/>
          </p:nvSpPr>
          <p:spPr>
            <a:xfrm flipH="1" rot="10800000">
              <a:off x="6173566" y="2159704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5" name="Google Shape;2585;p68"/>
            <p:cNvSpPr/>
            <p:nvPr/>
          </p:nvSpPr>
          <p:spPr>
            <a:xfrm flipH="1" rot="10800000">
              <a:off x="7625759" y="161013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3" name="Google Shape;2583;p68"/>
            <p:cNvSpPr/>
            <p:nvPr/>
          </p:nvSpPr>
          <p:spPr>
            <a:xfrm flipH="1" rot="10800000">
              <a:off x="7675517" y="443175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p68"/>
            <p:cNvSpPr/>
            <p:nvPr/>
          </p:nvSpPr>
          <p:spPr>
            <a:xfrm flipH="1" rot="10800000">
              <a:off x="9130788" y="3127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68"/>
            <p:cNvSpPr/>
            <p:nvPr/>
          </p:nvSpPr>
          <p:spPr>
            <a:xfrm flipH="1" rot="10800000">
              <a:off x="11717716" y="23883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68"/>
            <p:cNvSpPr/>
            <p:nvPr/>
          </p:nvSpPr>
          <p:spPr>
            <a:xfrm flipH="1" rot="-10117832">
              <a:off x="12146619" y="1658608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68"/>
            <p:cNvSpPr/>
            <p:nvPr/>
          </p:nvSpPr>
          <p:spPr>
            <a:xfrm flipH="1" rot="-10061494">
              <a:off x="11757562" y="276149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1" name="Google Shape;2621;p68"/>
            <p:cNvSpPr/>
            <p:nvPr/>
          </p:nvSpPr>
          <p:spPr>
            <a:xfrm flipH="1" rot="10135587">
              <a:off x="10875952" y="1104151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0" name="Google Shape;2590;p68"/>
            <p:cNvSpPr/>
            <p:nvPr/>
          </p:nvSpPr>
          <p:spPr>
            <a:xfrm flipH="1" rot="10800000">
              <a:off x="9194632" y="151567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p68"/>
            <p:cNvSpPr/>
            <p:nvPr/>
          </p:nvSpPr>
          <p:spPr>
            <a:xfrm flipH="1" rot="10800000">
              <a:off x="10274387" y="2531131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p68"/>
            <p:cNvSpPr/>
            <p:nvPr/>
          </p:nvSpPr>
          <p:spPr>
            <a:xfrm flipH="1" rot="10800000">
              <a:off x="3780028" y="130134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p68"/>
            <p:cNvSpPr/>
            <p:nvPr/>
          </p:nvSpPr>
          <p:spPr>
            <a:xfrm flipH="1" rot="10800000">
              <a:off x="4938273" y="211980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Google Shape;2562;p68"/>
            <p:cNvSpPr/>
            <p:nvPr/>
          </p:nvSpPr>
          <p:spPr>
            <a:xfrm flipH="1" rot="10800000">
              <a:off x="3888828" y="2078148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48" name="Google Shape;2648;p68"/>
            <p:cNvCxnSpPr>
              <a:stCxn id="2562" idx="2"/>
              <a:endCxn id="2594" idx="7"/>
            </p:cNvCxnSpPr>
            <p:nvPr/>
          </p:nvCxnSpPr>
          <p:spPr>
            <a:xfrm rot="10800000">
              <a:off x="2949228" y="1710944"/>
              <a:ext cx="939600" cy="44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49" name="Google Shape;2649;p68"/>
            <p:cNvCxnSpPr>
              <a:stCxn id="2559" idx="4"/>
              <a:endCxn id="2598" idx="1"/>
            </p:cNvCxnSpPr>
            <p:nvPr/>
          </p:nvCxnSpPr>
          <p:spPr>
            <a:xfrm flipH="1" rot="10800000">
              <a:off x="1505277" y="811058"/>
              <a:ext cx="415500" cy="90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601" name="Google Shape;2601;p68"/>
            <p:cNvSpPr/>
            <p:nvPr/>
          </p:nvSpPr>
          <p:spPr>
            <a:xfrm flipH="1" rot="10800000">
              <a:off x="435217" y="86366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50" name="Google Shape;2650;p68"/>
            <p:cNvCxnSpPr>
              <a:stCxn id="2601" idx="3"/>
            </p:cNvCxnSpPr>
            <p:nvPr/>
          </p:nvCxnSpPr>
          <p:spPr>
            <a:xfrm rot="10800000">
              <a:off x="14295" y="20947"/>
              <a:ext cx="442800" cy="864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51" name="Google Shape;2651;p68"/>
            <p:cNvCxnSpPr>
              <a:stCxn id="2601" idx="2"/>
            </p:cNvCxnSpPr>
            <p:nvPr/>
          </p:nvCxnSpPr>
          <p:spPr>
            <a:xfrm rot="10800000">
              <a:off x="-27383" y="832165"/>
              <a:ext cx="462600" cy="106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52" name="Google Shape;2652;p68"/>
            <p:cNvCxnSpPr>
              <a:stCxn id="2601" idx="1"/>
            </p:cNvCxnSpPr>
            <p:nvPr/>
          </p:nvCxnSpPr>
          <p:spPr>
            <a:xfrm flipH="1">
              <a:off x="-27405" y="991183"/>
              <a:ext cx="484500" cy="496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53" name="Google Shape;2653;p68"/>
            <p:cNvCxnSpPr>
              <a:endCxn id="2559" idx="2"/>
            </p:cNvCxnSpPr>
            <p:nvPr/>
          </p:nvCxnSpPr>
          <p:spPr>
            <a:xfrm flipH="1" rot="10800000">
              <a:off x="42633" y="1825802"/>
              <a:ext cx="1350600" cy="17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611" name="Google Shape;2611;p68"/>
            <p:cNvSpPr/>
            <p:nvPr/>
          </p:nvSpPr>
          <p:spPr>
            <a:xfrm flipH="1" rot="10800000">
              <a:off x="6507935" y="-75430"/>
              <a:ext cx="149392" cy="149392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Google Shape;2642;p68"/>
            <p:cNvSpPr/>
            <p:nvPr/>
          </p:nvSpPr>
          <p:spPr>
            <a:xfrm flipH="1" rot="10800000">
              <a:off x="10256792" y="-104349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54" name="Google Shape;2654;p68"/>
            <p:cNvCxnSpPr>
              <a:stCxn id="2611" idx="1"/>
              <a:endCxn id="2583" idx="3"/>
            </p:cNvCxnSpPr>
            <p:nvPr/>
          </p:nvCxnSpPr>
          <p:spPr>
            <a:xfrm>
              <a:off x="6657219" y="-4759"/>
              <a:ext cx="1040100" cy="46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55" name="Google Shape;2655;p68"/>
            <p:cNvCxnSpPr>
              <a:endCxn id="2656" idx="1"/>
            </p:cNvCxnSpPr>
            <p:nvPr/>
          </p:nvCxnSpPr>
          <p:spPr>
            <a:xfrm flipH="1">
              <a:off x="11505573" y="5341001"/>
              <a:ext cx="674400" cy="396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57" name="Google Shape;2657;p68"/>
            <p:cNvCxnSpPr>
              <a:endCxn id="2635" idx="2"/>
            </p:cNvCxnSpPr>
            <p:nvPr/>
          </p:nvCxnSpPr>
          <p:spPr>
            <a:xfrm flipH="1">
              <a:off x="11638867" y="4354895"/>
              <a:ext cx="670200" cy="27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58" name="Google Shape;2658;p68"/>
            <p:cNvCxnSpPr>
              <a:stCxn id="2656" idx="0"/>
              <a:endCxn id="2635" idx="4"/>
            </p:cNvCxnSpPr>
            <p:nvPr/>
          </p:nvCxnSpPr>
          <p:spPr>
            <a:xfrm flipH="1" rot="10800000">
              <a:off x="11422079" y="4700117"/>
              <a:ext cx="142200" cy="100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59" name="Google Shape;2659;p68"/>
            <p:cNvCxnSpPr>
              <a:stCxn id="2636" idx="2"/>
              <a:endCxn id="2660" idx="1"/>
            </p:cNvCxnSpPr>
            <p:nvPr/>
          </p:nvCxnSpPr>
          <p:spPr>
            <a:xfrm>
              <a:off x="10451194" y="3503136"/>
              <a:ext cx="31500" cy="693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61" name="Google Shape;2661;p68"/>
            <p:cNvCxnSpPr>
              <a:stCxn id="2656" idx="7"/>
              <a:endCxn id="2660" idx="3"/>
            </p:cNvCxnSpPr>
            <p:nvPr/>
          </p:nvCxnSpPr>
          <p:spPr>
            <a:xfrm rot="10800000">
              <a:off x="10482685" y="4354901"/>
              <a:ext cx="855900" cy="138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62" name="Google Shape;2662;p68"/>
            <p:cNvCxnSpPr>
              <a:endCxn id="2635" idx="3"/>
            </p:cNvCxnSpPr>
            <p:nvPr/>
          </p:nvCxnSpPr>
          <p:spPr>
            <a:xfrm rot="10800000">
              <a:off x="11616989" y="4678313"/>
              <a:ext cx="692400" cy="40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63" name="Google Shape;2663;p68"/>
            <p:cNvCxnSpPr>
              <a:stCxn id="2635" idx="6"/>
              <a:endCxn id="2660" idx="2"/>
            </p:cNvCxnSpPr>
            <p:nvPr/>
          </p:nvCxnSpPr>
          <p:spPr>
            <a:xfrm rot="10800000">
              <a:off x="10515675" y="4275695"/>
              <a:ext cx="973800" cy="3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64" name="Google Shape;2664;p68"/>
            <p:cNvCxnSpPr>
              <a:stCxn id="2665" idx="0"/>
              <a:endCxn id="2660" idx="4"/>
            </p:cNvCxnSpPr>
            <p:nvPr/>
          </p:nvCxnSpPr>
          <p:spPr>
            <a:xfrm flipH="1" rot="10800000">
              <a:off x="10334099" y="4387705"/>
              <a:ext cx="69600" cy="1141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66" name="Google Shape;2666;p68"/>
            <p:cNvCxnSpPr>
              <a:stCxn id="2667" idx="1"/>
              <a:endCxn id="2660" idx="5"/>
            </p:cNvCxnSpPr>
            <p:nvPr/>
          </p:nvCxnSpPr>
          <p:spPr>
            <a:xfrm flipH="1" rot="10800000">
              <a:off x="8879745" y="4354952"/>
              <a:ext cx="1444500" cy="1303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68" name="Google Shape;2668;p68"/>
            <p:cNvCxnSpPr>
              <a:stCxn id="2667" idx="0"/>
              <a:endCxn id="2629" idx="4"/>
            </p:cNvCxnSpPr>
            <p:nvPr/>
          </p:nvCxnSpPr>
          <p:spPr>
            <a:xfrm flipH="1" rot="10800000">
              <a:off x="8826927" y="4619274"/>
              <a:ext cx="123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69" name="Google Shape;2669;p68"/>
            <p:cNvCxnSpPr>
              <a:stCxn id="2629" idx="2"/>
              <a:endCxn id="2660" idx="6"/>
            </p:cNvCxnSpPr>
            <p:nvPr/>
          </p:nvCxnSpPr>
          <p:spPr>
            <a:xfrm flipH="1" rot="10800000">
              <a:off x="8951381" y="4275660"/>
              <a:ext cx="1340100" cy="23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70" name="Google Shape;2670;p68"/>
            <p:cNvCxnSpPr>
              <a:stCxn id="2629" idx="7"/>
              <a:endCxn id="2671" idx="2"/>
            </p:cNvCxnSpPr>
            <p:nvPr/>
          </p:nvCxnSpPr>
          <p:spPr>
            <a:xfrm rot="10800000">
              <a:off x="6683210" y="3221133"/>
              <a:ext cx="2076900" cy="1206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72" name="Google Shape;2672;p68"/>
            <p:cNvCxnSpPr>
              <a:stCxn id="2629" idx="6"/>
              <a:endCxn id="2673" idx="2"/>
            </p:cNvCxnSpPr>
            <p:nvPr/>
          </p:nvCxnSpPr>
          <p:spPr>
            <a:xfrm flipH="1">
              <a:off x="7382393" y="4507260"/>
              <a:ext cx="1344900" cy="9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74" name="Google Shape;2674;p68"/>
            <p:cNvCxnSpPr>
              <a:stCxn id="2673" idx="7"/>
              <a:endCxn id="2671" idx="3"/>
            </p:cNvCxnSpPr>
            <p:nvPr/>
          </p:nvCxnSpPr>
          <p:spPr>
            <a:xfrm rot="10800000">
              <a:off x="6661437" y="3274193"/>
              <a:ext cx="529800" cy="1248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75" name="Google Shape;2675;p68"/>
            <p:cNvCxnSpPr>
              <a:stCxn id="2588" idx="1"/>
              <a:endCxn id="2660" idx="0"/>
            </p:cNvCxnSpPr>
            <p:nvPr/>
          </p:nvCxnSpPr>
          <p:spPr>
            <a:xfrm>
              <a:off x="9564537" y="3108409"/>
              <a:ext cx="839100" cy="105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76" name="Google Shape;2676;p68"/>
            <p:cNvCxnSpPr>
              <a:endCxn id="2656" idx="3"/>
            </p:cNvCxnSpPr>
            <p:nvPr/>
          </p:nvCxnSpPr>
          <p:spPr>
            <a:xfrm rot="10800000">
              <a:off x="11505573" y="5904589"/>
              <a:ext cx="674400" cy="327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77" name="Google Shape;2677;p68"/>
            <p:cNvCxnSpPr>
              <a:stCxn id="2665" idx="2"/>
              <a:endCxn id="2656" idx="6"/>
            </p:cNvCxnSpPr>
            <p:nvPr/>
          </p:nvCxnSpPr>
          <p:spPr>
            <a:xfrm>
              <a:off x="10408795" y="5603601"/>
              <a:ext cx="895200" cy="217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78" name="Google Shape;2678;p68"/>
            <p:cNvCxnSpPr>
              <a:stCxn id="2679" idx="0"/>
              <a:endCxn id="2656" idx="5"/>
            </p:cNvCxnSpPr>
            <p:nvPr/>
          </p:nvCxnSpPr>
          <p:spPr>
            <a:xfrm flipH="1" rot="10800000">
              <a:off x="10069009" y="5904535"/>
              <a:ext cx="1269600" cy="92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80" name="Google Shape;2680;p68"/>
            <p:cNvCxnSpPr>
              <a:endCxn id="2656" idx="4"/>
            </p:cNvCxnSpPr>
            <p:nvPr/>
          </p:nvCxnSpPr>
          <p:spPr>
            <a:xfrm rot="10800000">
              <a:off x="11422079" y="5939173"/>
              <a:ext cx="272100" cy="91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81" name="Google Shape;2681;p68"/>
            <p:cNvCxnSpPr>
              <a:stCxn id="2679" idx="2"/>
              <a:endCxn id="2665" idx="4"/>
            </p:cNvCxnSpPr>
            <p:nvPr/>
          </p:nvCxnSpPr>
          <p:spPr>
            <a:xfrm flipH="1" rot="10800000">
              <a:off x="9994465" y="5678242"/>
              <a:ext cx="339600" cy="114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82" name="Google Shape;2682;p68"/>
            <p:cNvCxnSpPr>
              <a:stCxn id="2667" idx="2"/>
              <a:endCxn id="2665" idx="6"/>
            </p:cNvCxnSpPr>
            <p:nvPr/>
          </p:nvCxnSpPr>
          <p:spPr>
            <a:xfrm flipH="1" rot="10800000">
              <a:off x="8901623" y="5603570"/>
              <a:ext cx="1357800" cy="108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83" name="Google Shape;2683;p68"/>
            <p:cNvCxnSpPr>
              <a:stCxn id="2667" idx="4"/>
            </p:cNvCxnSpPr>
            <p:nvPr/>
          </p:nvCxnSpPr>
          <p:spPr>
            <a:xfrm flipH="1">
              <a:off x="8785527" y="5786266"/>
              <a:ext cx="41400" cy="1042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84" name="Google Shape;2684;p68"/>
            <p:cNvCxnSpPr>
              <a:stCxn id="2685" idx="3"/>
            </p:cNvCxnSpPr>
            <p:nvPr/>
          </p:nvCxnSpPr>
          <p:spPr>
            <a:xfrm>
              <a:off x="7413535" y="5883908"/>
              <a:ext cx="565500" cy="95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86" name="Google Shape;2686;p68"/>
            <p:cNvCxnSpPr>
              <a:stCxn id="2685" idx="2"/>
              <a:endCxn id="2667" idx="6"/>
            </p:cNvCxnSpPr>
            <p:nvPr/>
          </p:nvCxnSpPr>
          <p:spPr>
            <a:xfrm flipH="1" rot="10800000">
              <a:off x="7446352" y="5711681"/>
              <a:ext cx="1305900" cy="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87" name="Google Shape;2687;p68"/>
            <p:cNvCxnSpPr>
              <a:stCxn id="2673" idx="4"/>
              <a:endCxn id="2685" idx="0"/>
            </p:cNvCxnSpPr>
            <p:nvPr/>
          </p:nvCxnSpPr>
          <p:spPr>
            <a:xfrm>
              <a:off x="7270464" y="4713764"/>
              <a:ext cx="63900" cy="97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88" name="Google Shape;2688;p68"/>
            <p:cNvCxnSpPr>
              <a:stCxn id="2689" idx="3"/>
              <a:endCxn id="2685" idx="7"/>
            </p:cNvCxnSpPr>
            <p:nvPr/>
          </p:nvCxnSpPr>
          <p:spPr>
            <a:xfrm>
              <a:off x="5682113" y="5075781"/>
              <a:ext cx="1572900" cy="6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90" name="Google Shape;2690;p68"/>
            <p:cNvCxnSpPr>
              <a:stCxn id="2689" idx="2"/>
              <a:endCxn id="2673" idx="6"/>
            </p:cNvCxnSpPr>
            <p:nvPr/>
          </p:nvCxnSpPr>
          <p:spPr>
            <a:xfrm flipH="1" rot="10800000">
              <a:off x="5699102" y="4601726"/>
              <a:ext cx="1459200" cy="39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91" name="Google Shape;2691;p68"/>
            <p:cNvCxnSpPr>
              <a:stCxn id="2689" idx="1"/>
              <a:endCxn id="2671" idx="4"/>
            </p:cNvCxnSpPr>
            <p:nvPr/>
          </p:nvCxnSpPr>
          <p:spPr>
            <a:xfrm flipH="1" rot="10800000">
              <a:off x="5651679" y="3295777"/>
              <a:ext cx="957000" cy="162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92" name="Google Shape;2692;p68"/>
            <p:cNvCxnSpPr>
              <a:stCxn id="2693" idx="1"/>
              <a:endCxn id="2671" idx="5"/>
            </p:cNvCxnSpPr>
            <p:nvPr/>
          </p:nvCxnSpPr>
          <p:spPr>
            <a:xfrm flipH="1" rot="10800000">
              <a:off x="4477836" y="3274186"/>
              <a:ext cx="2077800" cy="177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94" name="Google Shape;2694;p68"/>
            <p:cNvCxnSpPr>
              <a:stCxn id="2693" idx="0"/>
              <a:endCxn id="2695" idx="4"/>
            </p:cNvCxnSpPr>
            <p:nvPr/>
          </p:nvCxnSpPr>
          <p:spPr>
            <a:xfrm flipH="1" rot="10800000">
              <a:off x="4430367" y="4043325"/>
              <a:ext cx="58500" cy="971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96" name="Google Shape;2696;p68"/>
            <p:cNvCxnSpPr>
              <a:stCxn id="2697" idx="0"/>
              <a:endCxn id="2698" idx="4"/>
            </p:cNvCxnSpPr>
            <p:nvPr/>
          </p:nvCxnSpPr>
          <p:spPr>
            <a:xfrm flipH="1" rot="10800000">
              <a:off x="2274960" y="3873332"/>
              <a:ext cx="236100" cy="1154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99" name="Google Shape;2699;p68"/>
            <p:cNvCxnSpPr>
              <a:stCxn id="2700" idx="7"/>
              <a:endCxn id="2698" idx="5"/>
            </p:cNvCxnSpPr>
            <p:nvPr/>
          </p:nvCxnSpPr>
          <p:spPr>
            <a:xfrm flipH="1" rot="10800000">
              <a:off x="1153506" y="3840629"/>
              <a:ext cx="1278300" cy="716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01" name="Google Shape;2701;p68"/>
            <p:cNvCxnSpPr>
              <a:endCxn id="2697" idx="6"/>
            </p:cNvCxnSpPr>
            <p:nvPr/>
          </p:nvCxnSpPr>
          <p:spPr>
            <a:xfrm flipH="1" rot="10800000">
              <a:off x="1109316" y="5139476"/>
              <a:ext cx="1053600" cy="42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02" name="Google Shape;2702;p68"/>
            <p:cNvCxnSpPr>
              <a:stCxn id="2703" idx="5"/>
              <a:endCxn id="2704" idx="6"/>
            </p:cNvCxnSpPr>
            <p:nvPr/>
          </p:nvCxnSpPr>
          <p:spPr>
            <a:xfrm>
              <a:off x="1094332" y="5702233"/>
              <a:ext cx="1771500" cy="47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05" name="Google Shape;2705;p68"/>
            <p:cNvCxnSpPr>
              <a:endCxn id="2704" idx="4"/>
            </p:cNvCxnSpPr>
            <p:nvPr/>
          </p:nvCxnSpPr>
          <p:spPr>
            <a:xfrm flipH="1" rot="10800000">
              <a:off x="2739152" y="6254482"/>
              <a:ext cx="201300" cy="54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06" name="Google Shape;2706;p68"/>
            <p:cNvCxnSpPr>
              <a:stCxn id="2704" idx="3"/>
            </p:cNvCxnSpPr>
            <p:nvPr/>
          </p:nvCxnSpPr>
          <p:spPr>
            <a:xfrm>
              <a:off x="2993270" y="6232604"/>
              <a:ext cx="836400" cy="565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07" name="Google Shape;2707;p68"/>
            <p:cNvCxnSpPr>
              <a:stCxn id="2704" idx="3"/>
              <a:endCxn id="2708" idx="6"/>
            </p:cNvCxnSpPr>
            <p:nvPr/>
          </p:nvCxnSpPr>
          <p:spPr>
            <a:xfrm flipH="1" rot="10800000">
              <a:off x="2993270" y="6187904"/>
              <a:ext cx="1497000" cy="44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09" name="Google Shape;2709;p68"/>
            <p:cNvCxnSpPr>
              <a:stCxn id="2704" idx="1"/>
              <a:endCxn id="2693" idx="5"/>
            </p:cNvCxnSpPr>
            <p:nvPr/>
          </p:nvCxnSpPr>
          <p:spPr>
            <a:xfrm flipH="1" rot="10800000">
              <a:off x="2993270" y="5129768"/>
              <a:ext cx="1360200" cy="99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10" name="Google Shape;2710;p68"/>
            <p:cNvCxnSpPr>
              <a:stCxn id="2697" idx="2"/>
              <a:endCxn id="2693" idx="6"/>
            </p:cNvCxnSpPr>
            <p:nvPr/>
          </p:nvCxnSpPr>
          <p:spPr>
            <a:xfrm flipH="1" rot="10800000">
              <a:off x="2387004" y="5073476"/>
              <a:ext cx="1955400" cy="6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11" name="Google Shape;2711;p68"/>
            <p:cNvCxnSpPr>
              <a:stCxn id="2698" idx="3"/>
              <a:endCxn id="2693" idx="7"/>
            </p:cNvCxnSpPr>
            <p:nvPr/>
          </p:nvCxnSpPr>
          <p:spPr>
            <a:xfrm>
              <a:off x="2590343" y="3840664"/>
              <a:ext cx="1783800" cy="1185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12" name="Google Shape;2712;p68"/>
            <p:cNvCxnSpPr>
              <a:stCxn id="2698" idx="2"/>
              <a:endCxn id="2695" idx="6"/>
            </p:cNvCxnSpPr>
            <p:nvPr/>
          </p:nvCxnSpPr>
          <p:spPr>
            <a:xfrm>
              <a:off x="2623160" y="3761437"/>
              <a:ext cx="1780200" cy="148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13" name="Google Shape;2713;p68"/>
            <p:cNvCxnSpPr>
              <a:stCxn id="2695" idx="1"/>
              <a:endCxn id="2671" idx="6"/>
            </p:cNvCxnSpPr>
            <p:nvPr/>
          </p:nvCxnSpPr>
          <p:spPr>
            <a:xfrm flipH="1" rot="10800000">
              <a:off x="4607055" y="3221245"/>
              <a:ext cx="1926900" cy="652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14" name="Google Shape;2714;p68"/>
            <p:cNvCxnSpPr>
              <a:stCxn id="2693" idx="2"/>
              <a:endCxn id="2689" idx="6"/>
            </p:cNvCxnSpPr>
            <p:nvPr/>
          </p:nvCxnSpPr>
          <p:spPr>
            <a:xfrm flipH="1" rot="10800000">
              <a:off x="4488872" y="5034880"/>
              <a:ext cx="990300" cy="68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15" name="Google Shape;2715;p68"/>
            <p:cNvCxnSpPr>
              <a:stCxn id="2708" idx="1"/>
              <a:endCxn id="2689" idx="5"/>
            </p:cNvCxnSpPr>
            <p:nvPr/>
          </p:nvCxnSpPr>
          <p:spPr>
            <a:xfrm flipH="1" rot="10800000">
              <a:off x="4681461" y="5106273"/>
              <a:ext cx="845100" cy="1002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16" name="Google Shape;2716;p68"/>
            <p:cNvCxnSpPr>
              <a:stCxn id="2708" idx="3"/>
              <a:endCxn id="2717" idx="1"/>
            </p:cNvCxnSpPr>
            <p:nvPr/>
          </p:nvCxnSpPr>
          <p:spPr>
            <a:xfrm>
              <a:off x="4681461" y="6267027"/>
              <a:ext cx="1470300" cy="56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18" name="Google Shape;2718;p68"/>
            <p:cNvCxnSpPr>
              <a:stCxn id="2689" idx="4"/>
              <a:endCxn id="2717" idx="2"/>
            </p:cNvCxnSpPr>
            <p:nvPr/>
          </p:nvCxnSpPr>
          <p:spPr>
            <a:xfrm>
              <a:off x="5610664" y="5123204"/>
              <a:ext cx="652800" cy="171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19" name="Google Shape;2719;p68"/>
            <p:cNvCxnSpPr>
              <a:stCxn id="2685" idx="5"/>
              <a:endCxn id="2717" idx="0"/>
            </p:cNvCxnSpPr>
            <p:nvPr/>
          </p:nvCxnSpPr>
          <p:spPr>
            <a:xfrm flipH="1">
              <a:off x="6375481" y="5883908"/>
              <a:ext cx="879600" cy="953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20" name="Google Shape;2720;p68"/>
            <p:cNvCxnSpPr>
              <a:stCxn id="2708" idx="7"/>
              <a:endCxn id="2693" idx="3"/>
            </p:cNvCxnSpPr>
            <p:nvPr/>
          </p:nvCxnSpPr>
          <p:spPr>
            <a:xfrm rot="10800000">
              <a:off x="4457007" y="5150373"/>
              <a:ext cx="66000" cy="95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21" name="Google Shape;2721;p68"/>
            <p:cNvCxnSpPr>
              <a:stCxn id="2667" idx="7"/>
              <a:endCxn id="2673" idx="3"/>
            </p:cNvCxnSpPr>
            <p:nvPr/>
          </p:nvCxnSpPr>
          <p:spPr>
            <a:xfrm rot="10800000">
              <a:off x="7349709" y="4681052"/>
              <a:ext cx="1424400" cy="9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22" name="Google Shape;2722;p68"/>
            <p:cNvCxnSpPr>
              <a:endCxn id="2708" idx="4"/>
            </p:cNvCxnSpPr>
            <p:nvPr/>
          </p:nvCxnSpPr>
          <p:spPr>
            <a:xfrm flipH="1" rot="10800000">
              <a:off x="4489134" y="6299844"/>
              <a:ext cx="113100" cy="54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23" name="Google Shape;2723;p68"/>
            <p:cNvCxnSpPr>
              <a:stCxn id="2704" idx="7"/>
              <a:endCxn id="2697" idx="4"/>
            </p:cNvCxnSpPr>
            <p:nvPr/>
          </p:nvCxnSpPr>
          <p:spPr>
            <a:xfrm rot="10800000">
              <a:off x="2275034" y="5251568"/>
              <a:ext cx="612600" cy="87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656" name="Google Shape;2656;p68"/>
            <p:cNvSpPr/>
            <p:nvPr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p68"/>
            <p:cNvSpPr/>
            <p:nvPr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Google Shape;2660;p68"/>
            <p:cNvSpPr/>
            <p:nvPr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68"/>
            <p:cNvSpPr/>
            <p:nvPr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2667;p68"/>
            <p:cNvSpPr/>
            <p:nvPr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5" name="Google Shape;2685;p68"/>
            <p:cNvSpPr/>
            <p:nvPr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8" name="Google Shape;2708;p68"/>
            <p:cNvSpPr/>
            <p:nvPr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3" name="Google Shape;2693;p68"/>
            <p:cNvSpPr/>
            <p:nvPr/>
          </p:nvSpPr>
          <p:spPr>
            <a:xfrm flipH="1" rot="682168">
              <a:off x="4340946" y="501355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Google Shape;2695;p68"/>
            <p:cNvSpPr/>
            <p:nvPr/>
          </p:nvSpPr>
          <p:spPr>
            <a:xfrm flipH="1" rot="738506">
              <a:off x="4400716" y="382191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9" name="Google Shape;2689;p68"/>
            <p:cNvSpPr/>
            <p:nvPr/>
          </p:nvSpPr>
          <p:spPr>
            <a:xfrm flipH="1" rot="-664413">
              <a:off x="5477100" y="490120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3" name="Google Shape;2673;p68"/>
            <p:cNvSpPr/>
            <p:nvPr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p68"/>
            <p:cNvSpPr/>
            <p:nvPr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68"/>
            <p:cNvSpPr/>
            <p:nvPr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68"/>
            <p:cNvSpPr/>
            <p:nvPr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4" name="Google Shape;2704;p68"/>
            <p:cNvSpPr/>
            <p:nvPr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68"/>
            <p:cNvSpPr/>
            <p:nvPr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9" name="Google Shape;2679;p68"/>
            <p:cNvSpPr/>
            <p:nvPr/>
          </p:nvSpPr>
          <p:spPr>
            <a:xfrm flipH="1">
              <a:off x="9919813" y="6746029"/>
              <a:ext cx="149392" cy="149392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7" name="Google Shape;2717;p68"/>
            <p:cNvSpPr/>
            <p:nvPr/>
          </p:nvSpPr>
          <p:spPr>
            <a:xfrm flipH="1">
              <a:off x="6151551" y="6717004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24" name="Google Shape;2724;p68"/>
            <p:cNvCxnSpPr>
              <a:stCxn id="2679" idx="1"/>
              <a:endCxn id="2667" idx="3"/>
            </p:cNvCxnSpPr>
            <p:nvPr/>
          </p:nvCxnSpPr>
          <p:spPr>
            <a:xfrm rot="10800000">
              <a:off x="8879821" y="5764250"/>
              <a:ext cx="1040100" cy="106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25" name="Google Shape;2725;p68"/>
            <p:cNvCxnSpPr>
              <a:stCxn id="2726" idx="6"/>
              <a:endCxn id="2698" idx="6"/>
            </p:cNvCxnSpPr>
            <p:nvPr/>
          </p:nvCxnSpPr>
          <p:spPr>
            <a:xfrm>
              <a:off x="1249806" y="3691601"/>
              <a:ext cx="1149300" cy="69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27" name="Google Shape;2727;p68"/>
            <p:cNvCxnSpPr>
              <a:stCxn id="2728" idx="4"/>
              <a:endCxn id="2700" idx="1"/>
            </p:cNvCxnSpPr>
            <p:nvPr/>
          </p:nvCxnSpPr>
          <p:spPr>
            <a:xfrm>
              <a:off x="181389" y="3694736"/>
              <a:ext cx="833400" cy="862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29" name="Google Shape;2729;p68"/>
            <p:cNvCxnSpPr>
              <a:stCxn id="2700" idx="4"/>
              <a:endCxn id="2703" idx="0"/>
            </p:cNvCxnSpPr>
            <p:nvPr/>
          </p:nvCxnSpPr>
          <p:spPr>
            <a:xfrm flipH="1">
              <a:off x="990217" y="4724846"/>
              <a:ext cx="93900" cy="72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30" name="Google Shape;2730;p68"/>
            <p:cNvCxnSpPr>
              <a:stCxn id="2731" idx="3"/>
            </p:cNvCxnSpPr>
            <p:nvPr/>
          </p:nvCxnSpPr>
          <p:spPr>
            <a:xfrm flipH="1">
              <a:off x="994423" y="6664731"/>
              <a:ext cx="195300" cy="193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32" name="Google Shape;2732;p68"/>
            <p:cNvCxnSpPr>
              <a:stCxn id="2731" idx="0"/>
              <a:endCxn id="2703" idx="4"/>
            </p:cNvCxnSpPr>
            <p:nvPr/>
          </p:nvCxnSpPr>
          <p:spPr>
            <a:xfrm rot="10800000">
              <a:off x="990205" y="5745355"/>
              <a:ext cx="303600" cy="668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33" name="Google Shape;2733;p68"/>
            <p:cNvCxnSpPr>
              <a:stCxn id="2734" idx="1"/>
              <a:endCxn id="2728" idx="3"/>
            </p:cNvCxnSpPr>
            <p:nvPr/>
          </p:nvCxnSpPr>
          <p:spPr>
            <a:xfrm flipH="1" rot="10800000">
              <a:off x="7025" y="3684606"/>
              <a:ext cx="62100" cy="103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35" name="Google Shape;2735;p68"/>
            <p:cNvCxnSpPr>
              <a:stCxn id="2703" idx="2"/>
              <a:endCxn id="2734" idx="0"/>
            </p:cNvCxnSpPr>
            <p:nvPr/>
          </p:nvCxnSpPr>
          <p:spPr>
            <a:xfrm rot="10800000">
              <a:off x="4856" y="4947751"/>
              <a:ext cx="838200" cy="650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36" name="Google Shape;2736;p68"/>
            <p:cNvCxnSpPr>
              <a:stCxn id="2731" idx="1"/>
            </p:cNvCxnSpPr>
            <p:nvPr/>
          </p:nvCxnSpPr>
          <p:spPr>
            <a:xfrm flipH="1">
              <a:off x="-77" y="6456567"/>
              <a:ext cx="1189800" cy="19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37" name="Google Shape;2737;p68"/>
            <p:cNvCxnSpPr>
              <a:stCxn id="2698" idx="1"/>
              <a:endCxn id="2560" idx="0"/>
            </p:cNvCxnSpPr>
            <p:nvPr/>
          </p:nvCxnSpPr>
          <p:spPr>
            <a:xfrm flipH="1" rot="10800000">
              <a:off x="2590343" y="2989810"/>
              <a:ext cx="771000" cy="692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38" name="Google Shape;2738;p68"/>
            <p:cNvCxnSpPr>
              <a:stCxn id="2739" idx="6"/>
              <a:endCxn id="2740" idx="2"/>
            </p:cNvCxnSpPr>
            <p:nvPr/>
          </p:nvCxnSpPr>
          <p:spPr>
            <a:xfrm>
              <a:off x="683818" y="2689233"/>
              <a:ext cx="1046700" cy="261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41" name="Google Shape;2741;p68"/>
            <p:cNvCxnSpPr>
              <a:stCxn id="2728" idx="7"/>
              <a:endCxn id="2739" idx="3"/>
            </p:cNvCxnSpPr>
            <p:nvPr/>
          </p:nvCxnSpPr>
          <p:spPr>
            <a:xfrm flipH="1" rot="10800000">
              <a:off x="206155" y="2793287"/>
              <a:ext cx="226500" cy="63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42" name="Google Shape;2742;p68"/>
            <p:cNvCxnSpPr>
              <a:stCxn id="2728" idx="5"/>
              <a:endCxn id="2726" idx="2"/>
            </p:cNvCxnSpPr>
            <p:nvPr/>
          </p:nvCxnSpPr>
          <p:spPr>
            <a:xfrm>
              <a:off x="267972" y="3622660"/>
              <a:ext cx="785700" cy="69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43" name="Google Shape;2743;p68"/>
            <p:cNvCxnSpPr>
              <a:stCxn id="2740" idx="3"/>
              <a:endCxn id="2726" idx="7"/>
            </p:cNvCxnSpPr>
            <p:nvPr/>
          </p:nvCxnSpPr>
          <p:spPr>
            <a:xfrm flipH="1">
              <a:off x="1221044" y="3059892"/>
              <a:ext cx="555000" cy="562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44" name="Google Shape;2744;p68"/>
            <p:cNvCxnSpPr>
              <a:stCxn id="2726" idx="4"/>
              <a:endCxn id="2700" idx="0"/>
            </p:cNvCxnSpPr>
            <p:nvPr/>
          </p:nvCxnSpPr>
          <p:spPr>
            <a:xfrm flipH="1">
              <a:off x="1084176" y="3789730"/>
              <a:ext cx="67500" cy="73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45" name="Google Shape;2745;p68"/>
            <p:cNvCxnSpPr>
              <a:stCxn id="2704" idx="2"/>
              <a:endCxn id="2731" idx="2"/>
            </p:cNvCxnSpPr>
            <p:nvPr/>
          </p:nvCxnSpPr>
          <p:spPr>
            <a:xfrm flipH="1">
              <a:off x="1146748" y="6179786"/>
              <a:ext cx="1868400" cy="381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46" name="Google Shape;2746;p68"/>
            <p:cNvCxnSpPr>
              <a:endCxn id="2731" idx="5"/>
            </p:cNvCxnSpPr>
            <p:nvPr/>
          </p:nvCxnSpPr>
          <p:spPr>
            <a:xfrm rot="10800000">
              <a:off x="1397887" y="6664731"/>
              <a:ext cx="704100" cy="276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728" name="Google Shape;2728;p68"/>
            <p:cNvSpPr/>
            <p:nvPr/>
          </p:nvSpPr>
          <p:spPr>
            <a:xfrm rot="-1036530">
              <a:off x="-9517" y="3406988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0" name="Google Shape;2740;p68"/>
            <p:cNvSpPr/>
            <p:nvPr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p68"/>
            <p:cNvSpPr/>
            <p:nvPr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6" name="Google Shape;2726;p68"/>
            <p:cNvSpPr/>
            <p:nvPr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68"/>
            <p:cNvSpPr/>
            <p:nvPr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3" name="Google Shape;2703;p68"/>
            <p:cNvSpPr/>
            <p:nvPr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0" name="Google Shape;2700;p68"/>
            <p:cNvSpPr/>
            <p:nvPr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47" name="Google Shape;2747;p68"/>
            <p:cNvCxnSpPr>
              <a:stCxn id="2700" idx="3"/>
            </p:cNvCxnSpPr>
            <p:nvPr/>
          </p:nvCxnSpPr>
          <p:spPr>
            <a:xfrm flipH="1">
              <a:off x="125229" y="4696105"/>
              <a:ext cx="889500" cy="16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48" name="Google Shape;2748;p68"/>
            <p:cNvCxnSpPr>
              <a:stCxn id="2739" idx="4"/>
              <a:endCxn id="2726" idx="1"/>
            </p:cNvCxnSpPr>
            <p:nvPr/>
          </p:nvCxnSpPr>
          <p:spPr>
            <a:xfrm>
              <a:off x="536624" y="2836427"/>
              <a:ext cx="545700" cy="785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572" name="Google Shape;2572;p68"/>
            <p:cNvSpPr/>
            <p:nvPr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49" name="Google Shape;2749;p68"/>
            <p:cNvCxnSpPr>
              <a:stCxn id="2572" idx="3"/>
              <a:endCxn id="2695" idx="0"/>
            </p:cNvCxnSpPr>
            <p:nvPr/>
          </p:nvCxnSpPr>
          <p:spPr>
            <a:xfrm flipH="1">
              <a:off x="4536598" y="3042498"/>
              <a:ext cx="464700" cy="782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50" name="Google Shape;2750;p68"/>
            <p:cNvCxnSpPr>
              <a:stCxn id="2572" idx="2"/>
              <a:endCxn id="2560" idx="6"/>
            </p:cNvCxnSpPr>
            <p:nvPr/>
          </p:nvCxnSpPr>
          <p:spPr>
            <a:xfrm rot="10800000">
              <a:off x="3501357" y="2916110"/>
              <a:ext cx="1471200" cy="57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51" name="Google Shape;2751;p68"/>
            <p:cNvCxnSpPr>
              <a:stCxn id="2739" idx="7"/>
              <a:endCxn id="2559" idx="1"/>
            </p:cNvCxnSpPr>
            <p:nvPr/>
          </p:nvCxnSpPr>
          <p:spPr>
            <a:xfrm flipH="1" rot="10800000">
              <a:off x="640706" y="1905051"/>
              <a:ext cx="785400" cy="680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52" name="Google Shape;2752;p68"/>
            <p:cNvCxnSpPr>
              <a:endCxn id="2739" idx="1"/>
            </p:cNvCxnSpPr>
            <p:nvPr/>
          </p:nvCxnSpPr>
          <p:spPr>
            <a:xfrm>
              <a:off x="-60658" y="2344851"/>
              <a:ext cx="493200" cy="240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734" name="Google Shape;2734;p68"/>
            <p:cNvSpPr/>
            <p:nvPr/>
          </p:nvSpPr>
          <p:spPr>
            <a:xfrm flipH="1" rot="5400000">
              <a:off x="-98982" y="4723943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53" name="Google Shape;2753;p68"/>
            <p:cNvCxnSpPr>
              <a:stCxn id="2703" idx="3"/>
            </p:cNvCxnSpPr>
            <p:nvPr/>
          </p:nvCxnSpPr>
          <p:spPr>
            <a:xfrm flipH="1">
              <a:off x="-32" y="5702233"/>
              <a:ext cx="886200" cy="564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54" name="Google Shape;2754;p68"/>
            <p:cNvCxnSpPr>
              <a:stCxn id="2740" idx="6"/>
              <a:endCxn id="2560" idx="1"/>
            </p:cNvCxnSpPr>
            <p:nvPr/>
          </p:nvCxnSpPr>
          <p:spPr>
            <a:xfrm flipH="1" rot="10800000">
              <a:off x="2040852" y="2934905"/>
              <a:ext cx="1254600" cy="15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55" name="Google Shape;2755;p68"/>
            <p:cNvCxnSpPr>
              <a:stCxn id="2740" idx="5"/>
              <a:endCxn id="2698" idx="0"/>
            </p:cNvCxnSpPr>
            <p:nvPr/>
          </p:nvCxnSpPr>
          <p:spPr>
            <a:xfrm>
              <a:off x="1995418" y="3059892"/>
              <a:ext cx="515700" cy="58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56" name="Google Shape;2756;p68"/>
            <p:cNvCxnSpPr>
              <a:stCxn id="2559" idx="0"/>
              <a:endCxn id="2740" idx="0"/>
            </p:cNvCxnSpPr>
            <p:nvPr/>
          </p:nvCxnSpPr>
          <p:spPr>
            <a:xfrm>
              <a:off x="1505277" y="1937846"/>
              <a:ext cx="380400" cy="857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57" name="Google Shape;2757;p68"/>
            <p:cNvCxnSpPr>
              <a:stCxn id="2700" idx="5"/>
              <a:endCxn id="2697" idx="7"/>
            </p:cNvCxnSpPr>
            <p:nvPr/>
          </p:nvCxnSpPr>
          <p:spPr>
            <a:xfrm>
              <a:off x="1153506" y="4696105"/>
              <a:ext cx="1042200" cy="364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58" name="Google Shape;2758;p68"/>
            <p:cNvCxnSpPr>
              <a:stCxn id="2695" idx="7"/>
              <a:endCxn id="2560" idx="7"/>
            </p:cNvCxnSpPr>
            <p:nvPr/>
          </p:nvCxnSpPr>
          <p:spPr>
            <a:xfrm rot="10800000">
              <a:off x="3446643" y="2981967"/>
              <a:ext cx="1005600" cy="85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59" name="Google Shape;2759;p68"/>
            <p:cNvCxnSpPr>
              <a:stCxn id="2568" idx="7"/>
              <a:endCxn id="2572" idx="0"/>
            </p:cNvCxnSpPr>
            <p:nvPr/>
          </p:nvCxnSpPr>
          <p:spPr>
            <a:xfrm>
              <a:off x="5065787" y="2247314"/>
              <a:ext cx="4800" cy="62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60" name="Google Shape;2760;p68"/>
            <p:cNvCxnSpPr>
              <a:stCxn id="2671" idx="7"/>
              <a:endCxn id="2573" idx="0"/>
            </p:cNvCxnSpPr>
            <p:nvPr/>
          </p:nvCxnSpPr>
          <p:spPr>
            <a:xfrm rot="10800000">
              <a:off x="6285712" y="2383908"/>
              <a:ext cx="270000" cy="78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61" name="Google Shape;2761;p68"/>
            <p:cNvCxnSpPr>
              <a:stCxn id="2671" idx="6"/>
              <a:endCxn id="2572" idx="5"/>
            </p:cNvCxnSpPr>
            <p:nvPr/>
          </p:nvCxnSpPr>
          <p:spPr>
            <a:xfrm rot="10800000">
              <a:off x="5140034" y="3042426"/>
              <a:ext cx="1393800" cy="17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62" name="Google Shape;2762;p68"/>
            <p:cNvCxnSpPr>
              <a:stCxn id="2585" idx="0"/>
              <a:endCxn id="2671" idx="1"/>
            </p:cNvCxnSpPr>
            <p:nvPr/>
          </p:nvCxnSpPr>
          <p:spPr>
            <a:xfrm flipH="1">
              <a:off x="6661403" y="1834225"/>
              <a:ext cx="1076400" cy="1334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63" name="Google Shape;2763;p68"/>
            <p:cNvCxnSpPr>
              <a:stCxn id="2588" idx="0"/>
              <a:endCxn id="2636" idx="4"/>
            </p:cNvCxnSpPr>
            <p:nvPr/>
          </p:nvCxnSpPr>
          <p:spPr>
            <a:xfrm>
              <a:off x="9621563" y="3044363"/>
              <a:ext cx="760500" cy="316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64" name="Google Shape;2764;p68"/>
            <p:cNvCxnSpPr>
              <a:stCxn id="2592" idx="0"/>
              <a:endCxn id="2636" idx="5"/>
            </p:cNvCxnSpPr>
            <p:nvPr/>
          </p:nvCxnSpPr>
          <p:spPr>
            <a:xfrm>
              <a:off x="10349083" y="2680523"/>
              <a:ext cx="90000" cy="615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65" name="Google Shape;2765;p68"/>
            <p:cNvCxnSpPr>
              <a:stCxn id="2590" idx="0"/>
              <a:endCxn id="2588" idx="6"/>
            </p:cNvCxnSpPr>
            <p:nvPr/>
          </p:nvCxnSpPr>
          <p:spPr>
            <a:xfrm>
              <a:off x="9306676" y="1739765"/>
              <a:ext cx="246000" cy="116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66" name="Google Shape;2766;p68"/>
            <p:cNvCxnSpPr>
              <a:stCxn id="2671" idx="1"/>
              <a:endCxn id="2630" idx="5"/>
            </p:cNvCxnSpPr>
            <p:nvPr/>
          </p:nvCxnSpPr>
          <p:spPr>
            <a:xfrm>
              <a:off x="6661348" y="3168408"/>
              <a:ext cx="1391100" cy="1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67" name="Google Shape;2767;p68"/>
            <p:cNvCxnSpPr>
              <a:stCxn id="2585" idx="0"/>
              <a:endCxn id="2630" idx="5"/>
            </p:cNvCxnSpPr>
            <p:nvPr/>
          </p:nvCxnSpPr>
          <p:spPr>
            <a:xfrm>
              <a:off x="7737803" y="1834225"/>
              <a:ext cx="314700" cy="1353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68" name="Google Shape;2768;p68"/>
            <p:cNvCxnSpPr>
              <a:stCxn id="2630" idx="7"/>
              <a:endCxn id="2588" idx="4"/>
            </p:cNvCxnSpPr>
            <p:nvPr/>
          </p:nvCxnSpPr>
          <p:spPr>
            <a:xfrm flipH="1" rot="10800000">
              <a:off x="8152134" y="2970745"/>
              <a:ext cx="1257900" cy="251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636" name="Google Shape;2636;p68"/>
            <p:cNvSpPr/>
            <p:nvPr/>
          </p:nvSpPr>
          <p:spPr>
            <a:xfrm flipH="1" rot="6550916">
              <a:off x="10375964" y="3285269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8" name="Google Shape;2588;p68"/>
            <p:cNvSpPr/>
            <p:nvPr/>
          </p:nvSpPr>
          <p:spPr>
            <a:xfrm flipH="1" rot="6550916">
              <a:off x="9403696" y="289550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68"/>
            <p:cNvSpPr/>
            <p:nvPr/>
          </p:nvSpPr>
          <p:spPr>
            <a:xfrm flipH="1" rot="6550916">
              <a:off x="8010198" y="317998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69" name="Google Shape;2769;p68"/>
            <p:cNvCxnSpPr>
              <a:stCxn id="2627" idx="0"/>
              <a:endCxn id="2636" idx="7"/>
            </p:cNvCxnSpPr>
            <p:nvPr/>
          </p:nvCxnSpPr>
          <p:spPr>
            <a:xfrm flipH="1">
              <a:off x="10588721" y="2983008"/>
              <a:ext cx="1257000" cy="36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70" name="Google Shape;2770;p68"/>
            <p:cNvCxnSpPr>
              <a:endCxn id="2627" idx="7"/>
            </p:cNvCxnSpPr>
            <p:nvPr/>
          </p:nvCxnSpPr>
          <p:spPr>
            <a:xfrm rot="10800000">
              <a:off x="11930123" y="2967834"/>
              <a:ext cx="291300" cy="286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771" name="Google Shape;2771;p68"/>
          <p:cNvSpPr/>
          <p:nvPr>
            <p:ph idx="2" type="pic"/>
          </p:nvPr>
        </p:nvSpPr>
        <p:spPr>
          <a:xfrm>
            <a:off x="6600622" y="1305993"/>
            <a:ext cx="4334608" cy="433509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2" name="Google Shape;2772;p68"/>
          <p:cNvSpPr/>
          <p:nvPr/>
        </p:nvSpPr>
        <p:spPr>
          <a:xfrm>
            <a:off x="6320628" y="1026240"/>
            <a:ext cx="4894597" cy="4894597"/>
          </a:xfrm>
          <a:prstGeom prst="arc">
            <a:avLst>
              <a:gd fmla="val 12493243" name="adj1"/>
              <a:gd fmla="val 8891088" name="adj2"/>
            </a:avLst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lg" w="lg" type="oval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NG sets layout">
  <p:cSld name="PNG sets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73" name="Shape 2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4" name="Google Shape;2774;p70"/>
          <p:cNvSpPr txBox="1"/>
          <p:nvPr>
            <p:ph idx="1" type="body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d slide layout">
  <p:cSld name="End slide layout">
    <p:bg>
      <p:bgPr>
        <a:gradFill>
          <a:gsLst>
            <a:gs pos="0">
              <a:schemeClr val="accent1"/>
            </a:gs>
            <a:gs pos="27000">
              <a:srgbClr val="7BA6B3"/>
            </a:gs>
            <a:gs pos="50000">
              <a:srgbClr val="8EB3BE"/>
            </a:gs>
            <a:gs pos="73000">
              <a:srgbClr val="7BA6B3"/>
            </a:gs>
            <a:gs pos="100000">
              <a:schemeClr val="accent1"/>
            </a:gs>
          </a:gsLst>
          <a:lin ang="16200000" scaled="0"/>
        </a:gra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69"/>
          <p:cNvGrpSpPr/>
          <p:nvPr/>
        </p:nvGrpSpPr>
        <p:grpSpPr>
          <a:xfrm>
            <a:off x="-98982" y="-104349"/>
            <a:ext cx="12408371" cy="7045441"/>
            <a:chOff x="-98982" y="-104349"/>
            <a:chExt cx="12408371" cy="7045441"/>
          </a:xfrm>
        </p:grpSpPr>
        <p:cxnSp>
          <p:nvCxnSpPr>
            <p:cNvPr id="223" name="Google Shape;223;p69"/>
            <p:cNvCxnSpPr>
              <a:stCxn id="224" idx="7"/>
              <a:endCxn id="225" idx="2"/>
            </p:cNvCxnSpPr>
            <p:nvPr/>
          </p:nvCxnSpPr>
          <p:spPr>
            <a:xfrm>
              <a:off x="1584504" y="1905029"/>
              <a:ext cx="1703100" cy="944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6" name="Google Shape;226;p69"/>
            <p:cNvCxnSpPr>
              <a:stCxn id="225" idx="4"/>
              <a:endCxn id="227" idx="1"/>
            </p:cNvCxnSpPr>
            <p:nvPr/>
          </p:nvCxnSpPr>
          <p:spPr>
            <a:xfrm flipH="1" rot="10800000">
              <a:off x="3427782" y="2205737"/>
              <a:ext cx="483000" cy="57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8" name="Google Shape;228;p69"/>
            <p:cNvCxnSpPr>
              <a:stCxn id="229" idx="2"/>
              <a:endCxn id="230" idx="6"/>
            </p:cNvCxnSpPr>
            <p:nvPr/>
          </p:nvCxnSpPr>
          <p:spPr>
            <a:xfrm flipH="1">
              <a:off x="4004083" y="998896"/>
              <a:ext cx="1032900" cy="414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1" name="Google Shape;231;p69"/>
            <p:cNvCxnSpPr>
              <a:stCxn id="227" idx="5"/>
              <a:endCxn id="229" idx="1"/>
            </p:cNvCxnSpPr>
            <p:nvPr/>
          </p:nvCxnSpPr>
          <p:spPr>
            <a:xfrm flipH="1" rot="10800000">
              <a:off x="4016342" y="1082426"/>
              <a:ext cx="10551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2" name="Google Shape;232;p69"/>
            <p:cNvCxnSpPr>
              <a:stCxn id="225" idx="5"/>
              <a:endCxn id="233" idx="1"/>
            </p:cNvCxnSpPr>
            <p:nvPr/>
          </p:nvCxnSpPr>
          <p:spPr>
            <a:xfrm flipH="1" rot="10800000">
              <a:off x="3493690" y="2247401"/>
              <a:ext cx="1466400" cy="583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4" name="Google Shape;234;p69"/>
            <p:cNvCxnSpPr>
              <a:stCxn id="229" idx="0"/>
              <a:endCxn id="233" idx="4"/>
            </p:cNvCxnSpPr>
            <p:nvPr/>
          </p:nvCxnSpPr>
          <p:spPr>
            <a:xfrm flipH="1">
              <a:off x="5012861" y="1116974"/>
              <a:ext cx="142200" cy="100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5" name="Google Shape;235;p69"/>
            <p:cNvCxnSpPr>
              <a:stCxn id="227" idx="3"/>
              <a:endCxn id="230" idx="0"/>
            </p:cNvCxnSpPr>
            <p:nvPr/>
          </p:nvCxnSpPr>
          <p:spPr>
            <a:xfrm rot="10800000">
              <a:off x="3892106" y="1525526"/>
              <a:ext cx="18600" cy="57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6" name="Google Shape;236;p69"/>
            <p:cNvCxnSpPr>
              <a:stCxn id="237" idx="7"/>
              <a:endCxn id="238" idx="1"/>
            </p:cNvCxnSpPr>
            <p:nvPr/>
          </p:nvCxnSpPr>
          <p:spPr>
            <a:xfrm flipH="1" rot="10800000">
              <a:off x="5140075" y="2351122"/>
              <a:ext cx="1066200" cy="55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9" name="Google Shape;239;p69"/>
            <p:cNvCxnSpPr>
              <a:stCxn id="229" idx="7"/>
              <a:endCxn id="238" idx="3"/>
            </p:cNvCxnSpPr>
            <p:nvPr/>
          </p:nvCxnSpPr>
          <p:spPr>
            <a:xfrm>
              <a:off x="5238555" y="1082390"/>
              <a:ext cx="967800" cy="111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0" name="Google Shape;240;p69"/>
            <p:cNvCxnSpPr>
              <a:stCxn id="241" idx="3"/>
            </p:cNvCxnSpPr>
            <p:nvPr/>
          </p:nvCxnSpPr>
          <p:spPr>
            <a:xfrm rot="10800000">
              <a:off x="3211541" y="18433"/>
              <a:ext cx="498900" cy="58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2" name="Google Shape;242;p69"/>
            <p:cNvCxnSpPr>
              <a:stCxn id="227" idx="6"/>
              <a:endCxn id="233" idx="2"/>
            </p:cNvCxnSpPr>
            <p:nvPr/>
          </p:nvCxnSpPr>
          <p:spPr>
            <a:xfrm>
              <a:off x="4038220" y="2152844"/>
              <a:ext cx="900000" cy="41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3" name="Google Shape;243;p69"/>
            <p:cNvCxnSpPr>
              <a:stCxn id="241" idx="0"/>
              <a:endCxn id="230" idx="4"/>
            </p:cNvCxnSpPr>
            <p:nvPr/>
          </p:nvCxnSpPr>
          <p:spPr>
            <a:xfrm>
              <a:off x="3789668" y="792604"/>
              <a:ext cx="102300" cy="50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4" name="Google Shape;244;p69"/>
            <p:cNvCxnSpPr>
              <a:stCxn id="233" idx="6"/>
              <a:endCxn id="238" idx="2"/>
            </p:cNvCxnSpPr>
            <p:nvPr/>
          </p:nvCxnSpPr>
          <p:spPr>
            <a:xfrm>
              <a:off x="5087665" y="2194496"/>
              <a:ext cx="1086000" cy="77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5" name="Google Shape;245;p69"/>
            <p:cNvCxnSpPr>
              <a:stCxn id="246" idx="0"/>
              <a:endCxn id="238" idx="4"/>
            </p:cNvCxnSpPr>
            <p:nvPr/>
          </p:nvCxnSpPr>
          <p:spPr>
            <a:xfrm>
              <a:off x="6243041" y="1291086"/>
              <a:ext cx="42600" cy="868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7" name="Google Shape;247;p69"/>
            <p:cNvCxnSpPr>
              <a:stCxn id="248" idx="1"/>
              <a:endCxn id="238" idx="5"/>
            </p:cNvCxnSpPr>
            <p:nvPr/>
          </p:nvCxnSpPr>
          <p:spPr>
            <a:xfrm flipH="1">
              <a:off x="6364795" y="570689"/>
              <a:ext cx="1332600" cy="1621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9" name="Google Shape;249;p69"/>
            <p:cNvCxnSpPr>
              <a:stCxn id="248" idx="0"/>
              <a:endCxn id="250" idx="4"/>
            </p:cNvCxnSpPr>
            <p:nvPr/>
          </p:nvCxnSpPr>
          <p:spPr>
            <a:xfrm flipH="1">
              <a:off x="7737913" y="592567"/>
              <a:ext cx="123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1" name="Google Shape;251;p69"/>
            <p:cNvCxnSpPr>
              <a:stCxn id="250" idx="2"/>
              <a:endCxn id="238" idx="6"/>
            </p:cNvCxnSpPr>
            <p:nvPr/>
          </p:nvCxnSpPr>
          <p:spPr>
            <a:xfrm flipH="1">
              <a:off x="6397559" y="1722181"/>
              <a:ext cx="1228200" cy="549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2" name="Google Shape;252;p69"/>
            <p:cNvCxnSpPr>
              <a:stCxn id="250" idx="7"/>
              <a:endCxn id="253" idx="5"/>
            </p:cNvCxnSpPr>
            <p:nvPr/>
          </p:nvCxnSpPr>
          <p:spPr>
            <a:xfrm>
              <a:off x="7817030" y="1801408"/>
              <a:ext cx="1650000" cy="1105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4" name="Google Shape;254;p69"/>
            <p:cNvCxnSpPr>
              <a:stCxn id="250" idx="6"/>
              <a:endCxn id="255" idx="2"/>
            </p:cNvCxnSpPr>
            <p:nvPr/>
          </p:nvCxnSpPr>
          <p:spPr>
            <a:xfrm flipH="1" rot="10800000">
              <a:off x="7849847" y="1627681"/>
              <a:ext cx="1344900" cy="9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6" name="Google Shape;256;p69"/>
            <p:cNvCxnSpPr>
              <a:stCxn id="255" idx="7"/>
              <a:endCxn id="257" idx="3"/>
            </p:cNvCxnSpPr>
            <p:nvPr/>
          </p:nvCxnSpPr>
          <p:spPr>
            <a:xfrm>
              <a:off x="9385903" y="1706948"/>
              <a:ext cx="910500" cy="84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8" name="Google Shape;258;p69"/>
            <p:cNvCxnSpPr>
              <a:stCxn id="259" idx="0"/>
              <a:endCxn id="225" idx="3"/>
            </p:cNvCxnSpPr>
            <p:nvPr/>
          </p:nvCxnSpPr>
          <p:spPr>
            <a:xfrm>
              <a:off x="2865686" y="1745404"/>
              <a:ext cx="476700" cy="1038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0" name="Google Shape;260;p69"/>
            <p:cNvCxnSpPr>
              <a:stCxn id="230" idx="2"/>
              <a:endCxn id="259" idx="6"/>
            </p:cNvCxnSpPr>
            <p:nvPr/>
          </p:nvCxnSpPr>
          <p:spPr>
            <a:xfrm flipH="1">
              <a:off x="2983828" y="1413389"/>
              <a:ext cx="796200" cy="21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1" name="Google Shape;261;p69"/>
            <p:cNvCxnSpPr>
              <a:stCxn id="241" idx="1"/>
              <a:endCxn id="259" idx="5"/>
            </p:cNvCxnSpPr>
            <p:nvPr/>
          </p:nvCxnSpPr>
          <p:spPr>
            <a:xfrm flipH="1">
              <a:off x="2949041" y="759787"/>
              <a:ext cx="761400" cy="78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2" name="Google Shape;262;p69"/>
            <p:cNvCxnSpPr>
              <a:stCxn id="263" idx="7"/>
              <a:endCxn id="259" idx="3"/>
            </p:cNvCxnSpPr>
            <p:nvPr/>
          </p:nvCxnSpPr>
          <p:spPr>
            <a:xfrm>
              <a:off x="2026272" y="811101"/>
              <a:ext cx="756000" cy="73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4" name="Google Shape;264;p69"/>
            <p:cNvCxnSpPr>
              <a:stCxn id="224" idx="6"/>
              <a:endCxn id="259" idx="2"/>
            </p:cNvCxnSpPr>
            <p:nvPr/>
          </p:nvCxnSpPr>
          <p:spPr>
            <a:xfrm flipH="1" rot="10800000">
              <a:off x="1617321" y="1627202"/>
              <a:ext cx="1130400" cy="198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5" name="Google Shape;265;p69"/>
            <p:cNvCxnSpPr>
              <a:stCxn id="266" idx="7"/>
              <a:endCxn id="224" idx="3"/>
            </p:cNvCxnSpPr>
            <p:nvPr/>
          </p:nvCxnSpPr>
          <p:spPr>
            <a:xfrm>
              <a:off x="562731" y="991183"/>
              <a:ext cx="863400" cy="75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7" name="Google Shape;267;p69"/>
            <p:cNvCxnSpPr>
              <a:stCxn id="266" idx="6"/>
              <a:endCxn id="263" idx="2"/>
            </p:cNvCxnSpPr>
            <p:nvPr/>
          </p:nvCxnSpPr>
          <p:spPr>
            <a:xfrm flipH="1" rot="10800000">
              <a:off x="584609" y="758365"/>
              <a:ext cx="1314000" cy="18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8" name="Google Shape;268;p69"/>
            <p:cNvCxnSpPr>
              <a:stCxn id="266" idx="5"/>
            </p:cNvCxnSpPr>
            <p:nvPr/>
          </p:nvCxnSpPr>
          <p:spPr>
            <a:xfrm flipH="1" rot="10800000">
              <a:off x="562731" y="7747"/>
              <a:ext cx="830400" cy="877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9" name="Google Shape;269;p69"/>
            <p:cNvCxnSpPr>
              <a:stCxn id="263" idx="4"/>
            </p:cNvCxnSpPr>
            <p:nvPr/>
          </p:nvCxnSpPr>
          <p:spPr>
            <a:xfrm rot="10800000">
              <a:off x="1913154" y="8887"/>
              <a:ext cx="60300" cy="674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0" name="Google Shape;270;p69"/>
            <p:cNvCxnSpPr>
              <a:stCxn id="263" idx="5"/>
            </p:cNvCxnSpPr>
            <p:nvPr/>
          </p:nvCxnSpPr>
          <p:spPr>
            <a:xfrm flipH="1" rot="10800000">
              <a:off x="2026272" y="21465"/>
              <a:ext cx="969600" cy="684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1" name="Google Shape;271;p69"/>
            <p:cNvCxnSpPr>
              <a:stCxn id="241" idx="5"/>
            </p:cNvCxnSpPr>
            <p:nvPr/>
          </p:nvCxnSpPr>
          <p:spPr>
            <a:xfrm flipH="1" rot="10800000">
              <a:off x="3868895" y="-11267"/>
              <a:ext cx="430500" cy="61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2" name="Google Shape;272;p69"/>
            <p:cNvCxnSpPr>
              <a:stCxn id="263" idx="6"/>
              <a:endCxn id="241" idx="2"/>
            </p:cNvCxnSpPr>
            <p:nvPr/>
          </p:nvCxnSpPr>
          <p:spPr>
            <a:xfrm flipH="1" rot="10800000">
              <a:off x="2048150" y="680583"/>
              <a:ext cx="1629600" cy="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3" name="Google Shape;273;p69"/>
            <p:cNvCxnSpPr>
              <a:stCxn id="241" idx="6"/>
              <a:endCxn id="229" idx="3"/>
            </p:cNvCxnSpPr>
            <p:nvPr/>
          </p:nvCxnSpPr>
          <p:spPr>
            <a:xfrm>
              <a:off x="3901712" y="680560"/>
              <a:ext cx="1170000" cy="234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4" name="Google Shape;274;p69"/>
            <p:cNvCxnSpPr>
              <a:stCxn id="246" idx="2"/>
              <a:endCxn id="229" idx="6"/>
            </p:cNvCxnSpPr>
            <p:nvPr/>
          </p:nvCxnSpPr>
          <p:spPr>
            <a:xfrm rot="10800000">
              <a:off x="5273145" y="998890"/>
              <a:ext cx="895200" cy="217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5" name="Google Shape;275;p69"/>
            <p:cNvCxnSpPr>
              <a:stCxn id="276" idx="0"/>
              <a:endCxn id="229" idx="5"/>
            </p:cNvCxnSpPr>
            <p:nvPr/>
          </p:nvCxnSpPr>
          <p:spPr>
            <a:xfrm flipH="1">
              <a:off x="5238531" y="-6144"/>
              <a:ext cx="1269600" cy="92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7" name="Google Shape;277;p69"/>
            <p:cNvCxnSpPr>
              <a:endCxn id="229" idx="4"/>
            </p:cNvCxnSpPr>
            <p:nvPr/>
          </p:nvCxnSpPr>
          <p:spPr>
            <a:xfrm>
              <a:off x="4882961" y="-29682"/>
              <a:ext cx="272100" cy="91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8" name="Google Shape;278;p69"/>
            <p:cNvCxnSpPr>
              <a:stCxn id="276" idx="2"/>
              <a:endCxn id="246" idx="4"/>
            </p:cNvCxnSpPr>
            <p:nvPr/>
          </p:nvCxnSpPr>
          <p:spPr>
            <a:xfrm flipH="1">
              <a:off x="6243075" y="-5451"/>
              <a:ext cx="339600" cy="114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9" name="Google Shape;279;p69"/>
            <p:cNvCxnSpPr>
              <a:stCxn id="248" idx="2"/>
              <a:endCxn id="246" idx="6"/>
            </p:cNvCxnSpPr>
            <p:nvPr/>
          </p:nvCxnSpPr>
          <p:spPr>
            <a:xfrm flipH="1">
              <a:off x="6317717" y="517871"/>
              <a:ext cx="1357800" cy="698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0" name="Google Shape;280;p69"/>
            <p:cNvCxnSpPr>
              <a:stCxn id="248" idx="4"/>
            </p:cNvCxnSpPr>
            <p:nvPr/>
          </p:nvCxnSpPr>
          <p:spPr>
            <a:xfrm flipH="1" rot="10800000">
              <a:off x="7750213" y="54375"/>
              <a:ext cx="93600" cy="38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1" name="Google Shape;281;p69"/>
            <p:cNvCxnSpPr>
              <a:stCxn id="282" idx="3"/>
            </p:cNvCxnSpPr>
            <p:nvPr/>
          </p:nvCxnSpPr>
          <p:spPr>
            <a:xfrm rot="10800000">
              <a:off x="8652105" y="-11167"/>
              <a:ext cx="511500" cy="356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3" name="Google Shape;283;p69"/>
            <p:cNvCxnSpPr>
              <a:stCxn id="282" idx="2"/>
              <a:endCxn id="248" idx="6"/>
            </p:cNvCxnSpPr>
            <p:nvPr/>
          </p:nvCxnSpPr>
          <p:spPr>
            <a:xfrm flipH="1">
              <a:off x="7824888" y="424760"/>
              <a:ext cx="1305900" cy="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4" name="Google Shape;284;p69"/>
            <p:cNvCxnSpPr>
              <a:stCxn id="255" idx="4"/>
              <a:endCxn id="282" idx="0"/>
            </p:cNvCxnSpPr>
            <p:nvPr/>
          </p:nvCxnSpPr>
          <p:spPr>
            <a:xfrm rot="10800000">
              <a:off x="9242776" y="536777"/>
              <a:ext cx="63900" cy="97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5" name="Google Shape;285;p69"/>
            <p:cNvCxnSpPr>
              <a:stCxn id="286" idx="3"/>
              <a:endCxn id="282" idx="7"/>
            </p:cNvCxnSpPr>
            <p:nvPr/>
          </p:nvCxnSpPr>
          <p:spPr>
            <a:xfrm rot="10800000">
              <a:off x="9322127" y="503860"/>
              <a:ext cx="1572900" cy="6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7" name="Google Shape;287;p69"/>
            <p:cNvCxnSpPr>
              <a:stCxn id="286" idx="2"/>
              <a:endCxn id="255" idx="6"/>
            </p:cNvCxnSpPr>
            <p:nvPr/>
          </p:nvCxnSpPr>
          <p:spPr>
            <a:xfrm flipH="1">
              <a:off x="9418838" y="1237715"/>
              <a:ext cx="1459200" cy="39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8" name="Google Shape;288;p69"/>
            <p:cNvCxnSpPr>
              <a:stCxn id="286" idx="1"/>
              <a:endCxn id="257" idx="4"/>
            </p:cNvCxnSpPr>
            <p:nvPr/>
          </p:nvCxnSpPr>
          <p:spPr>
            <a:xfrm flipH="1">
              <a:off x="10349161" y="1309164"/>
              <a:ext cx="576300" cy="122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9" name="Google Shape;289;p69"/>
            <p:cNvCxnSpPr>
              <a:stCxn id="290" idx="1"/>
              <a:endCxn id="257" idx="5"/>
            </p:cNvCxnSpPr>
            <p:nvPr/>
          </p:nvCxnSpPr>
          <p:spPr>
            <a:xfrm flipH="1">
              <a:off x="10402021" y="1774673"/>
              <a:ext cx="1757100" cy="77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1" name="Google Shape;291;p69"/>
            <p:cNvCxnSpPr>
              <a:stCxn id="290" idx="0"/>
              <a:endCxn id="292" idx="4"/>
            </p:cNvCxnSpPr>
            <p:nvPr/>
          </p:nvCxnSpPr>
          <p:spPr>
            <a:xfrm flipH="1">
              <a:off x="11893390" y="1806534"/>
              <a:ext cx="313200" cy="95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3" name="Google Shape;293;p69"/>
            <p:cNvCxnSpPr>
              <a:stCxn id="294" idx="7"/>
              <a:endCxn id="295" idx="1"/>
            </p:cNvCxnSpPr>
            <p:nvPr/>
          </p:nvCxnSpPr>
          <p:spPr>
            <a:xfrm rot="10800000">
              <a:off x="8117510" y="3321933"/>
              <a:ext cx="642600" cy="1106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6" name="Google Shape;296;p69"/>
            <p:cNvCxnSpPr>
              <a:endCxn id="297" idx="6"/>
            </p:cNvCxnSpPr>
            <p:nvPr/>
          </p:nvCxnSpPr>
          <p:spPr>
            <a:xfrm rot="10800000">
              <a:off x="11941804" y="350882"/>
              <a:ext cx="294300" cy="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8" name="Google Shape;298;p69"/>
            <p:cNvCxnSpPr>
              <a:stCxn id="294" idx="0"/>
              <a:endCxn id="253" idx="3"/>
            </p:cNvCxnSpPr>
            <p:nvPr/>
          </p:nvCxnSpPr>
          <p:spPr>
            <a:xfrm flipH="1" rot="10800000">
              <a:off x="8839337" y="3056316"/>
              <a:ext cx="575400" cy="133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9" name="Google Shape;299;p69"/>
            <p:cNvCxnSpPr>
              <a:stCxn id="300" idx="0"/>
              <a:endCxn id="301" idx="0"/>
            </p:cNvCxnSpPr>
            <p:nvPr/>
          </p:nvCxnSpPr>
          <p:spPr>
            <a:xfrm rot="10800000">
              <a:off x="10593971" y="3434199"/>
              <a:ext cx="970200" cy="1116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2" name="Google Shape;302;p69"/>
            <p:cNvCxnSpPr>
              <a:stCxn id="300" idx="1"/>
              <a:endCxn id="292" idx="0"/>
            </p:cNvCxnSpPr>
            <p:nvPr/>
          </p:nvCxnSpPr>
          <p:spPr>
            <a:xfrm flipH="1" rot="10800000">
              <a:off x="11616989" y="2982977"/>
              <a:ext cx="228600" cy="1589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3" name="Google Shape;303;p69"/>
            <p:cNvCxnSpPr>
              <a:stCxn id="292" idx="2"/>
              <a:endCxn id="257" idx="6"/>
            </p:cNvCxnSpPr>
            <p:nvPr/>
          </p:nvCxnSpPr>
          <p:spPr>
            <a:xfrm rot="10800000">
              <a:off x="10423637" y="2605754"/>
              <a:ext cx="1336500" cy="24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4" name="Google Shape;304;p69"/>
            <p:cNvCxnSpPr>
              <a:stCxn id="290" idx="2"/>
              <a:endCxn id="286" idx="6"/>
            </p:cNvCxnSpPr>
            <p:nvPr/>
          </p:nvCxnSpPr>
          <p:spPr>
            <a:xfrm rot="10800000">
              <a:off x="11098085" y="1194779"/>
              <a:ext cx="1050000" cy="523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5" name="Google Shape;305;p69"/>
            <p:cNvCxnSpPr>
              <a:stCxn id="297" idx="1"/>
              <a:endCxn id="286" idx="5"/>
            </p:cNvCxnSpPr>
            <p:nvPr/>
          </p:nvCxnSpPr>
          <p:spPr>
            <a:xfrm flipH="1">
              <a:off x="11050633" y="430109"/>
              <a:ext cx="699900" cy="6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6" name="Google Shape;306;p69"/>
            <p:cNvCxnSpPr>
              <a:stCxn id="297" idx="3"/>
              <a:endCxn id="307" idx="1"/>
            </p:cNvCxnSpPr>
            <p:nvPr/>
          </p:nvCxnSpPr>
          <p:spPr>
            <a:xfrm rot="10800000">
              <a:off x="10480633" y="1655"/>
              <a:ext cx="126990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8" name="Google Shape;308;p69"/>
            <p:cNvCxnSpPr>
              <a:stCxn id="286" idx="4"/>
              <a:endCxn id="307" idx="2"/>
            </p:cNvCxnSpPr>
            <p:nvPr/>
          </p:nvCxnSpPr>
          <p:spPr>
            <a:xfrm rot="10800000">
              <a:off x="10368876" y="737"/>
              <a:ext cx="597600" cy="1105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9" name="Google Shape;309;p69"/>
            <p:cNvCxnSpPr>
              <a:stCxn id="282" idx="5"/>
              <a:endCxn id="307" idx="0"/>
            </p:cNvCxnSpPr>
            <p:nvPr/>
          </p:nvCxnSpPr>
          <p:spPr>
            <a:xfrm flipH="1" rot="10800000">
              <a:off x="9322059" y="-367"/>
              <a:ext cx="935100" cy="345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0" name="Google Shape;310;p69"/>
            <p:cNvCxnSpPr>
              <a:stCxn id="297" idx="7"/>
              <a:endCxn id="290" idx="3"/>
            </p:cNvCxnSpPr>
            <p:nvPr/>
          </p:nvCxnSpPr>
          <p:spPr>
            <a:xfrm>
              <a:off x="11908987" y="430109"/>
              <a:ext cx="270900" cy="1241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1" name="Google Shape;311;p69"/>
            <p:cNvCxnSpPr>
              <a:stCxn id="248" idx="7"/>
              <a:endCxn id="255" idx="3"/>
            </p:cNvCxnSpPr>
            <p:nvPr/>
          </p:nvCxnSpPr>
          <p:spPr>
            <a:xfrm>
              <a:off x="7803031" y="570689"/>
              <a:ext cx="1424400" cy="9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2" name="Google Shape;312;p69"/>
            <p:cNvCxnSpPr>
              <a:endCxn id="297" idx="4"/>
            </p:cNvCxnSpPr>
            <p:nvPr/>
          </p:nvCxnSpPr>
          <p:spPr>
            <a:xfrm flipH="1">
              <a:off x="11829760" y="9038"/>
              <a:ext cx="14400" cy="22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25" name="Google Shape;225;p69"/>
            <p:cNvSpPr/>
            <p:nvPr/>
          </p:nvSpPr>
          <p:spPr>
            <a:xfrm flipH="1" rot="-9763470">
              <a:off x="3282465" y="2770682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69"/>
            <p:cNvSpPr/>
            <p:nvPr/>
          </p:nvSpPr>
          <p:spPr>
            <a:xfrm flipH="1" rot="10800000">
              <a:off x="2747608" y="1509248"/>
              <a:ext cx="236156" cy="236156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69"/>
            <p:cNvSpPr/>
            <p:nvPr/>
          </p:nvSpPr>
          <p:spPr>
            <a:xfrm flipH="1" rot="10800000">
              <a:off x="1393233" y="1713758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69"/>
            <p:cNvSpPr/>
            <p:nvPr/>
          </p:nvSpPr>
          <p:spPr>
            <a:xfrm flipH="1" rot="10800000">
              <a:off x="1898758" y="683587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69"/>
            <p:cNvSpPr/>
            <p:nvPr/>
          </p:nvSpPr>
          <p:spPr>
            <a:xfrm flipH="1" rot="10800000">
              <a:off x="3677624" y="568516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69"/>
            <p:cNvSpPr/>
            <p:nvPr/>
          </p:nvSpPr>
          <p:spPr>
            <a:xfrm flipH="1" rot="10800000">
              <a:off x="5036983" y="880818"/>
              <a:ext cx="236156" cy="236156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69"/>
            <p:cNvSpPr/>
            <p:nvPr/>
          </p:nvSpPr>
          <p:spPr>
            <a:xfrm flipH="1" rot="10800000">
              <a:off x="6168345" y="1141694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69"/>
            <p:cNvSpPr/>
            <p:nvPr/>
          </p:nvSpPr>
          <p:spPr>
            <a:xfrm flipH="1" rot="10800000">
              <a:off x="6173566" y="2159704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69"/>
            <p:cNvSpPr/>
            <p:nvPr/>
          </p:nvSpPr>
          <p:spPr>
            <a:xfrm flipH="1" rot="10800000">
              <a:off x="7625759" y="1610137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69"/>
            <p:cNvSpPr/>
            <p:nvPr/>
          </p:nvSpPr>
          <p:spPr>
            <a:xfrm flipH="1" rot="10800000">
              <a:off x="7675517" y="443175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69"/>
            <p:cNvSpPr/>
            <p:nvPr/>
          </p:nvSpPr>
          <p:spPr>
            <a:xfrm flipH="1" rot="10800000">
              <a:off x="9130788" y="312716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69"/>
            <p:cNvSpPr/>
            <p:nvPr/>
          </p:nvSpPr>
          <p:spPr>
            <a:xfrm flipH="1" rot="10800000">
              <a:off x="11717716" y="238838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69"/>
            <p:cNvSpPr/>
            <p:nvPr/>
          </p:nvSpPr>
          <p:spPr>
            <a:xfrm flipH="1" rot="-10117832">
              <a:off x="12146619" y="1658608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69"/>
            <p:cNvSpPr/>
            <p:nvPr/>
          </p:nvSpPr>
          <p:spPr>
            <a:xfrm flipH="1" rot="-10061494">
              <a:off x="11757562" y="2761495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69"/>
            <p:cNvSpPr/>
            <p:nvPr/>
          </p:nvSpPr>
          <p:spPr>
            <a:xfrm flipH="1" rot="10135587">
              <a:off x="10875952" y="1104151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69"/>
            <p:cNvSpPr/>
            <p:nvPr/>
          </p:nvSpPr>
          <p:spPr>
            <a:xfrm flipH="1" rot="10800000">
              <a:off x="9194632" y="1515677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69"/>
            <p:cNvSpPr/>
            <p:nvPr/>
          </p:nvSpPr>
          <p:spPr>
            <a:xfrm flipH="1" rot="10800000">
              <a:off x="10274387" y="2531131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69"/>
            <p:cNvSpPr/>
            <p:nvPr/>
          </p:nvSpPr>
          <p:spPr>
            <a:xfrm flipH="1" rot="10800000">
              <a:off x="3780028" y="1301345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69"/>
            <p:cNvSpPr/>
            <p:nvPr/>
          </p:nvSpPr>
          <p:spPr>
            <a:xfrm flipH="1" rot="10800000">
              <a:off x="4938273" y="2119800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69"/>
            <p:cNvSpPr/>
            <p:nvPr/>
          </p:nvSpPr>
          <p:spPr>
            <a:xfrm flipH="1" rot="10800000">
              <a:off x="3888828" y="2078148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13" name="Google Shape;313;p69"/>
            <p:cNvCxnSpPr>
              <a:stCxn id="227" idx="2"/>
              <a:endCxn id="259" idx="7"/>
            </p:cNvCxnSpPr>
            <p:nvPr/>
          </p:nvCxnSpPr>
          <p:spPr>
            <a:xfrm rot="10800000">
              <a:off x="2949228" y="1710944"/>
              <a:ext cx="939600" cy="44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4" name="Google Shape;314;p69"/>
            <p:cNvCxnSpPr>
              <a:stCxn id="224" idx="4"/>
              <a:endCxn id="263" idx="1"/>
            </p:cNvCxnSpPr>
            <p:nvPr/>
          </p:nvCxnSpPr>
          <p:spPr>
            <a:xfrm flipH="1" rot="10800000">
              <a:off x="1505277" y="811058"/>
              <a:ext cx="415500" cy="90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66" name="Google Shape;266;p69"/>
            <p:cNvSpPr/>
            <p:nvPr/>
          </p:nvSpPr>
          <p:spPr>
            <a:xfrm flipH="1" rot="10800000">
              <a:off x="435217" y="863669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15" name="Google Shape;315;p69"/>
            <p:cNvCxnSpPr>
              <a:stCxn id="266" idx="3"/>
            </p:cNvCxnSpPr>
            <p:nvPr/>
          </p:nvCxnSpPr>
          <p:spPr>
            <a:xfrm rot="10800000">
              <a:off x="14295" y="20947"/>
              <a:ext cx="442800" cy="864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6" name="Google Shape;316;p69"/>
            <p:cNvCxnSpPr>
              <a:stCxn id="266" idx="2"/>
            </p:cNvCxnSpPr>
            <p:nvPr/>
          </p:nvCxnSpPr>
          <p:spPr>
            <a:xfrm rot="10800000">
              <a:off x="-27383" y="832165"/>
              <a:ext cx="462600" cy="106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7" name="Google Shape;317;p69"/>
            <p:cNvCxnSpPr>
              <a:stCxn id="266" idx="1"/>
            </p:cNvCxnSpPr>
            <p:nvPr/>
          </p:nvCxnSpPr>
          <p:spPr>
            <a:xfrm flipH="1">
              <a:off x="-27405" y="991183"/>
              <a:ext cx="484500" cy="496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8" name="Google Shape;318;p69"/>
            <p:cNvCxnSpPr>
              <a:endCxn id="224" idx="2"/>
            </p:cNvCxnSpPr>
            <p:nvPr/>
          </p:nvCxnSpPr>
          <p:spPr>
            <a:xfrm flipH="1" rot="10800000">
              <a:off x="42633" y="1825802"/>
              <a:ext cx="1350600" cy="17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76" name="Google Shape;276;p69"/>
            <p:cNvSpPr/>
            <p:nvPr/>
          </p:nvSpPr>
          <p:spPr>
            <a:xfrm flipH="1" rot="10800000">
              <a:off x="6507935" y="-75430"/>
              <a:ext cx="149392" cy="149392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69"/>
            <p:cNvSpPr/>
            <p:nvPr/>
          </p:nvSpPr>
          <p:spPr>
            <a:xfrm flipH="1" rot="10800000">
              <a:off x="10256792" y="-104349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19" name="Google Shape;319;p69"/>
            <p:cNvCxnSpPr>
              <a:stCxn id="276" idx="1"/>
              <a:endCxn id="248" idx="3"/>
            </p:cNvCxnSpPr>
            <p:nvPr/>
          </p:nvCxnSpPr>
          <p:spPr>
            <a:xfrm>
              <a:off x="6657219" y="-4759"/>
              <a:ext cx="1040100" cy="46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0" name="Google Shape;320;p69"/>
            <p:cNvCxnSpPr>
              <a:endCxn id="321" idx="1"/>
            </p:cNvCxnSpPr>
            <p:nvPr/>
          </p:nvCxnSpPr>
          <p:spPr>
            <a:xfrm flipH="1">
              <a:off x="11505573" y="5341001"/>
              <a:ext cx="674400" cy="396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2" name="Google Shape;322;p69"/>
            <p:cNvCxnSpPr>
              <a:endCxn id="300" idx="2"/>
            </p:cNvCxnSpPr>
            <p:nvPr/>
          </p:nvCxnSpPr>
          <p:spPr>
            <a:xfrm flipH="1">
              <a:off x="11638867" y="4354895"/>
              <a:ext cx="670200" cy="27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3" name="Google Shape;323;p69"/>
            <p:cNvCxnSpPr>
              <a:stCxn id="321" idx="0"/>
              <a:endCxn id="300" idx="4"/>
            </p:cNvCxnSpPr>
            <p:nvPr/>
          </p:nvCxnSpPr>
          <p:spPr>
            <a:xfrm flipH="1" rot="10800000">
              <a:off x="11422079" y="4700117"/>
              <a:ext cx="142200" cy="100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4" name="Google Shape;324;p69"/>
            <p:cNvCxnSpPr>
              <a:stCxn id="301" idx="2"/>
              <a:endCxn id="325" idx="1"/>
            </p:cNvCxnSpPr>
            <p:nvPr/>
          </p:nvCxnSpPr>
          <p:spPr>
            <a:xfrm>
              <a:off x="10451194" y="3503136"/>
              <a:ext cx="31500" cy="693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6" name="Google Shape;326;p69"/>
            <p:cNvCxnSpPr>
              <a:stCxn id="321" idx="7"/>
              <a:endCxn id="325" idx="3"/>
            </p:cNvCxnSpPr>
            <p:nvPr/>
          </p:nvCxnSpPr>
          <p:spPr>
            <a:xfrm rot="10800000">
              <a:off x="10482685" y="4354901"/>
              <a:ext cx="855900" cy="138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7" name="Google Shape;327;p69"/>
            <p:cNvCxnSpPr>
              <a:endCxn id="300" idx="3"/>
            </p:cNvCxnSpPr>
            <p:nvPr/>
          </p:nvCxnSpPr>
          <p:spPr>
            <a:xfrm rot="10800000">
              <a:off x="11616989" y="4678313"/>
              <a:ext cx="692400" cy="40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8" name="Google Shape;328;p69"/>
            <p:cNvCxnSpPr>
              <a:stCxn id="300" idx="6"/>
              <a:endCxn id="325" idx="2"/>
            </p:cNvCxnSpPr>
            <p:nvPr/>
          </p:nvCxnSpPr>
          <p:spPr>
            <a:xfrm rot="10800000">
              <a:off x="10515675" y="4275695"/>
              <a:ext cx="973800" cy="3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9" name="Google Shape;329;p69"/>
            <p:cNvCxnSpPr>
              <a:stCxn id="330" idx="0"/>
              <a:endCxn id="325" idx="4"/>
            </p:cNvCxnSpPr>
            <p:nvPr/>
          </p:nvCxnSpPr>
          <p:spPr>
            <a:xfrm flipH="1" rot="10800000">
              <a:off x="10334099" y="4387705"/>
              <a:ext cx="69600" cy="1141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1" name="Google Shape;331;p69"/>
            <p:cNvCxnSpPr>
              <a:stCxn id="332" idx="1"/>
              <a:endCxn id="325" idx="5"/>
            </p:cNvCxnSpPr>
            <p:nvPr/>
          </p:nvCxnSpPr>
          <p:spPr>
            <a:xfrm flipH="1" rot="10800000">
              <a:off x="8879745" y="4354952"/>
              <a:ext cx="1444500" cy="1303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3" name="Google Shape;333;p69"/>
            <p:cNvCxnSpPr>
              <a:stCxn id="332" idx="0"/>
              <a:endCxn id="294" idx="4"/>
            </p:cNvCxnSpPr>
            <p:nvPr/>
          </p:nvCxnSpPr>
          <p:spPr>
            <a:xfrm flipH="1" rot="10800000">
              <a:off x="8826927" y="4619274"/>
              <a:ext cx="123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4" name="Google Shape;334;p69"/>
            <p:cNvCxnSpPr>
              <a:stCxn id="294" idx="2"/>
              <a:endCxn id="325" idx="6"/>
            </p:cNvCxnSpPr>
            <p:nvPr/>
          </p:nvCxnSpPr>
          <p:spPr>
            <a:xfrm flipH="1" rot="10800000">
              <a:off x="8951381" y="4275660"/>
              <a:ext cx="1340100" cy="23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5" name="Google Shape;335;p69"/>
            <p:cNvCxnSpPr>
              <a:stCxn id="294" idx="7"/>
              <a:endCxn id="336" idx="2"/>
            </p:cNvCxnSpPr>
            <p:nvPr/>
          </p:nvCxnSpPr>
          <p:spPr>
            <a:xfrm rot="10800000">
              <a:off x="6683210" y="3221133"/>
              <a:ext cx="2076900" cy="1206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7" name="Google Shape;337;p69"/>
            <p:cNvCxnSpPr>
              <a:stCxn id="294" idx="6"/>
              <a:endCxn id="338" idx="2"/>
            </p:cNvCxnSpPr>
            <p:nvPr/>
          </p:nvCxnSpPr>
          <p:spPr>
            <a:xfrm flipH="1">
              <a:off x="7382393" y="4507260"/>
              <a:ext cx="1344900" cy="9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9" name="Google Shape;339;p69"/>
            <p:cNvCxnSpPr>
              <a:stCxn id="338" idx="7"/>
              <a:endCxn id="336" idx="3"/>
            </p:cNvCxnSpPr>
            <p:nvPr/>
          </p:nvCxnSpPr>
          <p:spPr>
            <a:xfrm rot="10800000">
              <a:off x="6661437" y="3274193"/>
              <a:ext cx="529800" cy="1248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0" name="Google Shape;340;p69"/>
            <p:cNvCxnSpPr>
              <a:stCxn id="253" idx="1"/>
              <a:endCxn id="325" idx="0"/>
            </p:cNvCxnSpPr>
            <p:nvPr/>
          </p:nvCxnSpPr>
          <p:spPr>
            <a:xfrm>
              <a:off x="9564537" y="3108409"/>
              <a:ext cx="839100" cy="105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1" name="Google Shape;341;p69"/>
            <p:cNvCxnSpPr>
              <a:endCxn id="321" idx="3"/>
            </p:cNvCxnSpPr>
            <p:nvPr/>
          </p:nvCxnSpPr>
          <p:spPr>
            <a:xfrm rot="10800000">
              <a:off x="11505573" y="5904589"/>
              <a:ext cx="674400" cy="327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2" name="Google Shape;342;p69"/>
            <p:cNvCxnSpPr>
              <a:stCxn id="330" idx="2"/>
              <a:endCxn id="321" idx="6"/>
            </p:cNvCxnSpPr>
            <p:nvPr/>
          </p:nvCxnSpPr>
          <p:spPr>
            <a:xfrm>
              <a:off x="10408795" y="5603601"/>
              <a:ext cx="895200" cy="217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3" name="Google Shape;343;p69"/>
            <p:cNvCxnSpPr>
              <a:stCxn id="344" idx="0"/>
              <a:endCxn id="321" idx="5"/>
            </p:cNvCxnSpPr>
            <p:nvPr/>
          </p:nvCxnSpPr>
          <p:spPr>
            <a:xfrm flipH="1" rot="10800000">
              <a:off x="10069009" y="5904535"/>
              <a:ext cx="1269600" cy="92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5" name="Google Shape;345;p69"/>
            <p:cNvCxnSpPr>
              <a:endCxn id="321" idx="4"/>
            </p:cNvCxnSpPr>
            <p:nvPr/>
          </p:nvCxnSpPr>
          <p:spPr>
            <a:xfrm rot="10800000">
              <a:off x="11422079" y="5939173"/>
              <a:ext cx="272100" cy="91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6" name="Google Shape;346;p69"/>
            <p:cNvCxnSpPr>
              <a:stCxn id="344" idx="2"/>
              <a:endCxn id="330" idx="4"/>
            </p:cNvCxnSpPr>
            <p:nvPr/>
          </p:nvCxnSpPr>
          <p:spPr>
            <a:xfrm flipH="1" rot="10800000">
              <a:off x="9994465" y="5678242"/>
              <a:ext cx="339600" cy="114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7" name="Google Shape;347;p69"/>
            <p:cNvCxnSpPr>
              <a:stCxn id="332" idx="2"/>
              <a:endCxn id="330" idx="6"/>
            </p:cNvCxnSpPr>
            <p:nvPr/>
          </p:nvCxnSpPr>
          <p:spPr>
            <a:xfrm flipH="1" rot="10800000">
              <a:off x="8901623" y="5603570"/>
              <a:ext cx="1357800" cy="108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8" name="Google Shape;348;p69"/>
            <p:cNvCxnSpPr>
              <a:stCxn id="332" idx="4"/>
            </p:cNvCxnSpPr>
            <p:nvPr/>
          </p:nvCxnSpPr>
          <p:spPr>
            <a:xfrm flipH="1">
              <a:off x="8785527" y="5786266"/>
              <a:ext cx="41400" cy="1042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9" name="Google Shape;349;p69"/>
            <p:cNvCxnSpPr>
              <a:stCxn id="350" idx="3"/>
            </p:cNvCxnSpPr>
            <p:nvPr/>
          </p:nvCxnSpPr>
          <p:spPr>
            <a:xfrm>
              <a:off x="7413535" y="5883908"/>
              <a:ext cx="565500" cy="95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1" name="Google Shape;351;p69"/>
            <p:cNvCxnSpPr>
              <a:stCxn id="350" idx="2"/>
              <a:endCxn id="332" idx="6"/>
            </p:cNvCxnSpPr>
            <p:nvPr/>
          </p:nvCxnSpPr>
          <p:spPr>
            <a:xfrm flipH="1" rot="10800000">
              <a:off x="7446352" y="5711681"/>
              <a:ext cx="1305900" cy="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2" name="Google Shape;352;p69"/>
            <p:cNvCxnSpPr>
              <a:stCxn id="338" idx="4"/>
              <a:endCxn id="350" idx="0"/>
            </p:cNvCxnSpPr>
            <p:nvPr/>
          </p:nvCxnSpPr>
          <p:spPr>
            <a:xfrm>
              <a:off x="7270464" y="4713764"/>
              <a:ext cx="63900" cy="97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3" name="Google Shape;353;p69"/>
            <p:cNvCxnSpPr>
              <a:stCxn id="354" idx="3"/>
              <a:endCxn id="350" idx="7"/>
            </p:cNvCxnSpPr>
            <p:nvPr/>
          </p:nvCxnSpPr>
          <p:spPr>
            <a:xfrm>
              <a:off x="5682113" y="5075781"/>
              <a:ext cx="1572900" cy="6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5" name="Google Shape;355;p69"/>
            <p:cNvCxnSpPr>
              <a:stCxn id="354" idx="2"/>
              <a:endCxn id="338" idx="6"/>
            </p:cNvCxnSpPr>
            <p:nvPr/>
          </p:nvCxnSpPr>
          <p:spPr>
            <a:xfrm flipH="1" rot="10800000">
              <a:off x="5699102" y="4601726"/>
              <a:ext cx="1459200" cy="39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6" name="Google Shape;356;p69"/>
            <p:cNvCxnSpPr>
              <a:stCxn id="354" idx="1"/>
              <a:endCxn id="336" idx="4"/>
            </p:cNvCxnSpPr>
            <p:nvPr/>
          </p:nvCxnSpPr>
          <p:spPr>
            <a:xfrm flipH="1" rot="10800000">
              <a:off x="5651679" y="3295777"/>
              <a:ext cx="957000" cy="162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7" name="Google Shape;357;p69"/>
            <p:cNvCxnSpPr>
              <a:stCxn id="358" idx="1"/>
              <a:endCxn id="336" idx="5"/>
            </p:cNvCxnSpPr>
            <p:nvPr/>
          </p:nvCxnSpPr>
          <p:spPr>
            <a:xfrm flipH="1" rot="10800000">
              <a:off x="4477836" y="3274186"/>
              <a:ext cx="2077800" cy="177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9" name="Google Shape;359;p69"/>
            <p:cNvCxnSpPr>
              <a:stCxn id="358" idx="0"/>
              <a:endCxn id="360" idx="4"/>
            </p:cNvCxnSpPr>
            <p:nvPr/>
          </p:nvCxnSpPr>
          <p:spPr>
            <a:xfrm flipH="1" rot="10800000">
              <a:off x="4430367" y="4043325"/>
              <a:ext cx="58500" cy="971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1" name="Google Shape;361;p69"/>
            <p:cNvCxnSpPr>
              <a:stCxn id="362" idx="0"/>
              <a:endCxn id="363" idx="4"/>
            </p:cNvCxnSpPr>
            <p:nvPr/>
          </p:nvCxnSpPr>
          <p:spPr>
            <a:xfrm flipH="1" rot="10800000">
              <a:off x="2274960" y="3873332"/>
              <a:ext cx="236100" cy="1154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4" name="Google Shape;364;p69"/>
            <p:cNvCxnSpPr>
              <a:stCxn id="365" idx="7"/>
              <a:endCxn id="363" idx="5"/>
            </p:cNvCxnSpPr>
            <p:nvPr/>
          </p:nvCxnSpPr>
          <p:spPr>
            <a:xfrm flipH="1" rot="10800000">
              <a:off x="1153506" y="3840629"/>
              <a:ext cx="1278300" cy="716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6" name="Google Shape;366;p69"/>
            <p:cNvCxnSpPr>
              <a:endCxn id="362" idx="6"/>
            </p:cNvCxnSpPr>
            <p:nvPr/>
          </p:nvCxnSpPr>
          <p:spPr>
            <a:xfrm flipH="1" rot="10800000">
              <a:off x="1109316" y="5139476"/>
              <a:ext cx="1053600" cy="42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7" name="Google Shape;367;p69"/>
            <p:cNvCxnSpPr>
              <a:stCxn id="368" idx="5"/>
              <a:endCxn id="369" idx="6"/>
            </p:cNvCxnSpPr>
            <p:nvPr/>
          </p:nvCxnSpPr>
          <p:spPr>
            <a:xfrm>
              <a:off x="1094332" y="5702233"/>
              <a:ext cx="1771500" cy="47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0" name="Google Shape;370;p69"/>
            <p:cNvCxnSpPr>
              <a:endCxn id="369" idx="4"/>
            </p:cNvCxnSpPr>
            <p:nvPr/>
          </p:nvCxnSpPr>
          <p:spPr>
            <a:xfrm flipH="1" rot="10800000">
              <a:off x="2739152" y="6254482"/>
              <a:ext cx="201300" cy="54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1" name="Google Shape;371;p69"/>
            <p:cNvCxnSpPr>
              <a:stCxn id="369" idx="3"/>
            </p:cNvCxnSpPr>
            <p:nvPr/>
          </p:nvCxnSpPr>
          <p:spPr>
            <a:xfrm>
              <a:off x="2993270" y="6232604"/>
              <a:ext cx="836400" cy="565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2" name="Google Shape;372;p69"/>
            <p:cNvCxnSpPr>
              <a:stCxn id="369" idx="3"/>
              <a:endCxn id="373" idx="6"/>
            </p:cNvCxnSpPr>
            <p:nvPr/>
          </p:nvCxnSpPr>
          <p:spPr>
            <a:xfrm flipH="1" rot="10800000">
              <a:off x="2993270" y="6187904"/>
              <a:ext cx="1497000" cy="44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4" name="Google Shape;374;p69"/>
            <p:cNvCxnSpPr>
              <a:stCxn id="369" idx="1"/>
              <a:endCxn id="358" idx="5"/>
            </p:cNvCxnSpPr>
            <p:nvPr/>
          </p:nvCxnSpPr>
          <p:spPr>
            <a:xfrm flipH="1" rot="10800000">
              <a:off x="2993270" y="5129768"/>
              <a:ext cx="1360200" cy="99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5" name="Google Shape;375;p69"/>
            <p:cNvCxnSpPr>
              <a:stCxn id="362" idx="2"/>
              <a:endCxn id="358" idx="6"/>
            </p:cNvCxnSpPr>
            <p:nvPr/>
          </p:nvCxnSpPr>
          <p:spPr>
            <a:xfrm flipH="1" rot="10800000">
              <a:off x="2387004" y="5073476"/>
              <a:ext cx="1955400" cy="6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6" name="Google Shape;376;p69"/>
            <p:cNvCxnSpPr>
              <a:stCxn id="363" idx="3"/>
              <a:endCxn id="358" idx="7"/>
            </p:cNvCxnSpPr>
            <p:nvPr/>
          </p:nvCxnSpPr>
          <p:spPr>
            <a:xfrm>
              <a:off x="2590343" y="3840664"/>
              <a:ext cx="1783800" cy="1185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7" name="Google Shape;377;p69"/>
            <p:cNvCxnSpPr>
              <a:stCxn id="363" idx="2"/>
              <a:endCxn id="360" idx="6"/>
            </p:cNvCxnSpPr>
            <p:nvPr/>
          </p:nvCxnSpPr>
          <p:spPr>
            <a:xfrm>
              <a:off x="2623160" y="3761437"/>
              <a:ext cx="1780200" cy="148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8" name="Google Shape;378;p69"/>
            <p:cNvCxnSpPr>
              <a:stCxn id="360" idx="1"/>
              <a:endCxn id="336" idx="6"/>
            </p:cNvCxnSpPr>
            <p:nvPr/>
          </p:nvCxnSpPr>
          <p:spPr>
            <a:xfrm flipH="1" rot="10800000">
              <a:off x="4607055" y="3221245"/>
              <a:ext cx="1926900" cy="652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9" name="Google Shape;379;p69"/>
            <p:cNvCxnSpPr>
              <a:stCxn id="358" idx="2"/>
              <a:endCxn id="354" idx="6"/>
            </p:cNvCxnSpPr>
            <p:nvPr/>
          </p:nvCxnSpPr>
          <p:spPr>
            <a:xfrm flipH="1" rot="10800000">
              <a:off x="4488872" y="5034880"/>
              <a:ext cx="990300" cy="68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0" name="Google Shape;380;p69"/>
            <p:cNvCxnSpPr>
              <a:stCxn id="373" idx="1"/>
              <a:endCxn id="354" idx="5"/>
            </p:cNvCxnSpPr>
            <p:nvPr/>
          </p:nvCxnSpPr>
          <p:spPr>
            <a:xfrm flipH="1" rot="10800000">
              <a:off x="4681461" y="5106273"/>
              <a:ext cx="845100" cy="1002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1" name="Google Shape;381;p69"/>
            <p:cNvCxnSpPr>
              <a:stCxn id="373" idx="3"/>
              <a:endCxn id="382" idx="1"/>
            </p:cNvCxnSpPr>
            <p:nvPr/>
          </p:nvCxnSpPr>
          <p:spPr>
            <a:xfrm>
              <a:off x="4681461" y="6267027"/>
              <a:ext cx="1470300" cy="56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3" name="Google Shape;383;p69"/>
            <p:cNvCxnSpPr>
              <a:stCxn id="354" idx="4"/>
              <a:endCxn id="382" idx="2"/>
            </p:cNvCxnSpPr>
            <p:nvPr/>
          </p:nvCxnSpPr>
          <p:spPr>
            <a:xfrm>
              <a:off x="5610664" y="5123204"/>
              <a:ext cx="652800" cy="171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4" name="Google Shape;384;p69"/>
            <p:cNvCxnSpPr>
              <a:stCxn id="350" idx="5"/>
              <a:endCxn id="382" idx="0"/>
            </p:cNvCxnSpPr>
            <p:nvPr/>
          </p:nvCxnSpPr>
          <p:spPr>
            <a:xfrm flipH="1">
              <a:off x="6375481" y="5883908"/>
              <a:ext cx="879600" cy="953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5" name="Google Shape;385;p69"/>
            <p:cNvCxnSpPr>
              <a:stCxn id="373" idx="7"/>
              <a:endCxn id="358" idx="3"/>
            </p:cNvCxnSpPr>
            <p:nvPr/>
          </p:nvCxnSpPr>
          <p:spPr>
            <a:xfrm rot="10800000">
              <a:off x="4457007" y="5150373"/>
              <a:ext cx="66000" cy="95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6" name="Google Shape;386;p69"/>
            <p:cNvCxnSpPr>
              <a:stCxn id="332" idx="7"/>
              <a:endCxn id="338" idx="3"/>
            </p:cNvCxnSpPr>
            <p:nvPr/>
          </p:nvCxnSpPr>
          <p:spPr>
            <a:xfrm rot="10800000">
              <a:off x="7349709" y="4681052"/>
              <a:ext cx="1424400" cy="9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7" name="Google Shape;387;p69"/>
            <p:cNvCxnSpPr>
              <a:endCxn id="373" idx="4"/>
            </p:cNvCxnSpPr>
            <p:nvPr/>
          </p:nvCxnSpPr>
          <p:spPr>
            <a:xfrm flipH="1" rot="10800000">
              <a:off x="4489134" y="6299844"/>
              <a:ext cx="113100" cy="54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8" name="Google Shape;388;p69"/>
            <p:cNvCxnSpPr>
              <a:stCxn id="369" idx="7"/>
              <a:endCxn id="362" idx="4"/>
            </p:cNvCxnSpPr>
            <p:nvPr/>
          </p:nvCxnSpPr>
          <p:spPr>
            <a:xfrm rot="10800000">
              <a:off x="2275034" y="5251568"/>
              <a:ext cx="612600" cy="87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21" name="Google Shape;321;p69"/>
            <p:cNvSpPr/>
            <p:nvPr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69"/>
            <p:cNvSpPr/>
            <p:nvPr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69"/>
            <p:cNvSpPr/>
            <p:nvPr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69"/>
            <p:cNvSpPr/>
            <p:nvPr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69"/>
            <p:cNvSpPr/>
            <p:nvPr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69"/>
            <p:cNvSpPr/>
            <p:nvPr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69"/>
            <p:cNvSpPr/>
            <p:nvPr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69"/>
            <p:cNvSpPr/>
            <p:nvPr/>
          </p:nvSpPr>
          <p:spPr>
            <a:xfrm flipH="1" rot="682168">
              <a:off x="4340946" y="5013559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69"/>
            <p:cNvSpPr/>
            <p:nvPr/>
          </p:nvSpPr>
          <p:spPr>
            <a:xfrm flipH="1" rot="738506">
              <a:off x="4400716" y="3821918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69"/>
            <p:cNvSpPr/>
            <p:nvPr/>
          </p:nvSpPr>
          <p:spPr>
            <a:xfrm flipH="1" rot="-664413">
              <a:off x="5477100" y="4901202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69"/>
            <p:cNvSpPr/>
            <p:nvPr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69"/>
            <p:cNvSpPr/>
            <p:nvPr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69"/>
            <p:cNvSpPr/>
            <p:nvPr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69"/>
            <p:cNvSpPr/>
            <p:nvPr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69"/>
            <p:cNvSpPr/>
            <p:nvPr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69"/>
            <p:cNvSpPr/>
            <p:nvPr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69"/>
            <p:cNvSpPr/>
            <p:nvPr/>
          </p:nvSpPr>
          <p:spPr>
            <a:xfrm flipH="1">
              <a:off x="9919813" y="6746029"/>
              <a:ext cx="149392" cy="149392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69"/>
            <p:cNvSpPr/>
            <p:nvPr/>
          </p:nvSpPr>
          <p:spPr>
            <a:xfrm flipH="1">
              <a:off x="6151551" y="6717004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89" name="Google Shape;389;p69"/>
            <p:cNvCxnSpPr>
              <a:stCxn id="344" idx="1"/>
              <a:endCxn id="332" idx="3"/>
            </p:cNvCxnSpPr>
            <p:nvPr/>
          </p:nvCxnSpPr>
          <p:spPr>
            <a:xfrm rot="10800000">
              <a:off x="8879821" y="5764250"/>
              <a:ext cx="1040100" cy="106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0" name="Google Shape;390;p69"/>
            <p:cNvCxnSpPr>
              <a:stCxn id="391" idx="6"/>
              <a:endCxn id="363" idx="6"/>
            </p:cNvCxnSpPr>
            <p:nvPr/>
          </p:nvCxnSpPr>
          <p:spPr>
            <a:xfrm>
              <a:off x="1249806" y="3691601"/>
              <a:ext cx="1149300" cy="69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2" name="Google Shape;392;p69"/>
            <p:cNvCxnSpPr>
              <a:stCxn id="393" idx="4"/>
              <a:endCxn id="365" idx="1"/>
            </p:cNvCxnSpPr>
            <p:nvPr/>
          </p:nvCxnSpPr>
          <p:spPr>
            <a:xfrm>
              <a:off x="181389" y="3694736"/>
              <a:ext cx="833400" cy="862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4" name="Google Shape;394;p69"/>
            <p:cNvCxnSpPr>
              <a:stCxn id="365" idx="4"/>
              <a:endCxn id="368" idx="0"/>
            </p:cNvCxnSpPr>
            <p:nvPr/>
          </p:nvCxnSpPr>
          <p:spPr>
            <a:xfrm flipH="1">
              <a:off x="990217" y="4724846"/>
              <a:ext cx="93900" cy="72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5" name="Google Shape;395;p69"/>
            <p:cNvCxnSpPr>
              <a:stCxn id="396" idx="3"/>
            </p:cNvCxnSpPr>
            <p:nvPr/>
          </p:nvCxnSpPr>
          <p:spPr>
            <a:xfrm flipH="1">
              <a:off x="994423" y="6664731"/>
              <a:ext cx="195300" cy="193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7" name="Google Shape;397;p69"/>
            <p:cNvCxnSpPr>
              <a:stCxn id="396" idx="0"/>
              <a:endCxn id="368" idx="4"/>
            </p:cNvCxnSpPr>
            <p:nvPr/>
          </p:nvCxnSpPr>
          <p:spPr>
            <a:xfrm rot="10800000">
              <a:off x="990205" y="5745355"/>
              <a:ext cx="303600" cy="668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8" name="Google Shape;398;p69"/>
            <p:cNvCxnSpPr>
              <a:stCxn id="399" idx="1"/>
              <a:endCxn id="393" idx="3"/>
            </p:cNvCxnSpPr>
            <p:nvPr/>
          </p:nvCxnSpPr>
          <p:spPr>
            <a:xfrm flipH="1" rot="10800000">
              <a:off x="7025" y="3684606"/>
              <a:ext cx="62100" cy="103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0" name="Google Shape;400;p69"/>
            <p:cNvCxnSpPr>
              <a:stCxn id="368" idx="2"/>
              <a:endCxn id="399" idx="0"/>
            </p:cNvCxnSpPr>
            <p:nvPr/>
          </p:nvCxnSpPr>
          <p:spPr>
            <a:xfrm rot="10800000">
              <a:off x="4856" y="4947751"/>
              <a:ext cx="838200" cy="650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1" name="Google Shape;401;p69"/>
            <p:cNvCxnSpPr>
              <a:stCxn id="396" idx="1"/>
            </p:cNvCxnSpPr>
            <p:nvPr/>
          </p:nvCxnSpPr>
          <p:spPr>
            <a:xfrm flipH="1">
              <a:off x="-77" y="6456567"/>
              <a:ext cx="1189800" cy="19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2" name="Google Shape;402;p69"/>
            <p:cNvCxnSpPr>
              <a:stCxn id="363" idx="1"/>
              <a:endCxn id="225" idx="0"/>
            </p:cNvCxnSpPr>
            <p:nvPr/>
          </p:nvCxnSpPr>
          <p:spPr>
            <a:xfrm flipH="1" rot="10800000">
              <a:off x="2590343" y="2989810"/>
              <a:ext cx="771000" cy="692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3" name="Google Shape;403;p69"/>
            <p:cNvCxnSpPr>
              <a:stCxn id="404" idx="6"/>
              <a:endCxn id="405" idx="2"/>
            </p:cNvCxnSpPr>
            <p:nvPr/>
          </p:nvCxnSpPr>
          <p:spPr>
            <a:xfrm>
              <a:off x="683818" y="2689233"/>
              <a:ext cx="1046700" cy="261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6" name="Google Shape;406;p69"/>
            <p:cNvCxnSpPr>
              <a:stCxn id="393" idx="7"/>
              <a:endCxn id="404" idx="3"/>
            </p:cNvCxnSpPr>
            <p:nvPr/>
          </p:nvCxnSpPr>
          <p:spPr>
            <a:xfrm flipH="1" rot="10800000">
              <a:off x="206155" y="2793287"/>
              <a:ext cx="226500" cy="63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7" name="Google Shape;407;p69"/>
            <p:cNvCxnSpPr>
              <a:stCxn id="393" idx="5"/>
              <a:endCxn id="391" idx="2"/>
            </p:cNvCxnSpPr>
            <p:nvPr/>
          </p:nvCxnSpPr>
          <p:spPr>
            <a:xfrm>
              <a:off x="267972" y="3622660"/>
              <a:ext cx="785700" cy="69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8" name="Google Shape;408;p69"/>
            <p:cNvCxnSpPr>
              <a:stCxn id="405" idx="3"/>
              <a:endCxn id="391" idx="7"/>
            </p:cNvCxnSpPr>
            <p:nvPr/>
          </p:nvCxnSpPr>
          <p:spPr>
            <a:xfrm flipH="1">
              <a:off x="1221044" y="3059892"/>
              <a:ext cx="555000" cy="562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9" name="Google Shape;409;p69"/>
            <p:cNvCxnSpPr>
              <a:stCxn id="391" idx="4"/>
              <a:endCxn id="365" idx="0"/>
            </p:cNvCxnSpPr>
            <p:nvPr/>
          </p:nvCxnSpPr>
          <p:spPr>
            <a:xfrm flipH="1">
              <a:off x="1084176" y="3789730"/>
              <a:ext cx="67500" cy="73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0" name="Google Shape;410;p69"/>
            <p:cNvCxnSpPr>
              <a:stCxn id="369" idx="2"/>
              <a:endCxn id="396" idx="2"/>
            </p:cNvCxnSpPr>
            <p:nvPr/>
          </p:nvCxnSpPr>
          <p:spPr>
            <a:xfrm flipH="1">
              <a:off x="1146748" y="6179786"/>
              <a:ext cx="1868400" cy="381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1" name="Google Shape;411;p69"/>
            <p:cNvCxnSpPr>
              <a:endCxn id="396" idx="5"/>
            </p:cNvCxnSpPr>
            <p:nvPr/>
          </p:nvCxnSpPr>
          <p:spPr>
            <a:xfrm rot="10800000">
              <a:off x="1397887" y="6664731"/>
              <a:ext cx="704100" cy="276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93" name="Google Shape;393;p69"/>
            <p:cNvSpPr/>
            <p:nvPr/>
          </p:nvSpPr>
          <p:spPr>
            <a:xfrm rot="-1036530">
              <a:off x="-9517" y="3406988"/>
              <a:ext cx="294388" cy="2943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69"/>
            <p:cNvSpPr/>
            <p:nvPr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69"/>
            <p:cNvSpPr/>
            <p:nvPr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69"/>
            <p:cNvSpPr/>
            <p:nvPr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69"/>
            <p:cNvSpPr/>
            <p:nvPr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69"/>
            <p:cNvSpPr/>
            <p:nvPr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69"/>
            <p:cNvSpPr/>
            <p:nvPr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12" name="Google Shape;412;p69"/>
            <p:cNvCxnSpPr>
              <a:stCxn id="365" idx="3"/>
            </p:cNvCxnSpPr>
            <p:nvPr/>
          </p:nvCxnSpPr>
          <p:spPr>
            <a:xfrm flipH="1">
              <a:off x="125229" y="4696105"/>
              <a:ext cx="889500" cy="16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3" name="Google Shape;413;p69"/>
            <p:cNvCxnSpPr>
              <a:stCxn id="404" idx="4"/>
              <a:endCxn id="391" idx="1"/>
            </p:cNvCxnSpPr>
            <p:nvPr/>
          </p:nvCxnSpPr>
          <p:spPr>
            <a:xfrm>
              <a:off x="536624" y="2836427"/>
              <a:ext cx="545700" cy="785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37" name="Google Shape;237;p69"/>
            <p:cNvSpPr/>
            <p:nvPr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14" name="Google Shape;414;p69"/>
            <p:cNvCxnSpPr>
              <a:stCxn id="237" idx="3"/>
              <a:endCxn id="360" idx="0"/>
            </p:cNvCxnSpPr>
            <p:nvPr/>
          </p:nvCxnSpPr>
          <p:spPr>
            <a:xfrm flipH="1">
              <a:off x="4536598" y="3042498"/>
              <a:ext cx="464700" cy="782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5" name="Google Shape;415;p69"/>
            <p:cNvCxnSpPr>
              <a:stCxn id="237" idx="2"/>
              <a:endCxn id="225" idx="6"/>
            </p:cNvCxnSpPr>
            <p:nvPr/>
          </p:nvCxnSpPr>
          <p:spPr>
            <a:xfrm rot="10800000">
              <a:off x="3501357" y="2916110"/>
              <a:ext cx="1471200" cy="57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6" name="Google Shape;416;p69"/>
            <p:cNvCxnSpPr>
              <a:stCxn id="404" idx="7"/>
              <a:endCxn id="224" idx="1"/>
            </p:cNvCxnSpPr>
            <p:nvPr/>
          </p:nvCxnSpPr>
          <p:spPr>
            <a:xfrm flipH="1" rot="10800000">
              <a:off x="640706" y="1905051"/>
              <a:ext cx="785400" cy="680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7" name="Google Shape;417;p69"/>
            <p:cNvCxnSpPr>
              <a:endCxn id="404" idx="1"/>
            </p:cNvCxnSpPr>
            <p:nvPr/>
          </p:nvCxnSpPr>
          <p:spPr>
            <a:xfrm>
              <a:off x="-60658" y="2344851"/>
              <a:ext cx="493200" cy="240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99" name="Google Shape;399;p69"/>
            <p:cNvSpPr/>
            <p:nvPr/>
          </p:nvSpPr>
          <p:spPr>
            <a:xfrm flipH="1" rot="5400000">
              <a:off x="-98982" y="4723943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18" name="Google Shape;418;p69"/>
            <p:cNvCxnSpPr>
              <a:stCxn id="368" idx="3"/>
            </p:cNvCxnSpPr>
            <p:nvPr/>
          </p:nvCxnSpPr>
          <p:spPr>
            <a:xfrm flipH="1">
              <a:off x="-32" y="5702233"/>
              <a:ext cx="886200" cy="564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9" name="Google Shape;419;p69"/>
            <p:cNvCxnSpPr>
              <a:stCxn id="405" idx="6"/>
              <a:endCxn id="225" idx="1"/>
            </p:cNvCxnSpPr>
            <p:nvPr/>
          </p:nvCxnSpPr>
          <p:spPr>
            <a:xfrm flipH="1" rot="10800000">
              <a:off x="2040852" y="2934905"/>
              <a:ext cx="1254600" cy="15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0" name="Google Shape;420;p69"/>
            <p:cNvCxnSpPr>
              <a:stCxn id="405" idx="5"/>
              <a:endCxn id="363" idx="0"/>
            </p:cNvCxnSpPr>
            <p:nvPr/>
          </p:nvCxnSpPr>
          <p:spPr>
            <a:xfrm>
              <a:off x="1995418" y="3059892"/>
              <a:ext cx="515700" cy="58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1" name="Google Shape;421;p69"/>
            <p:cNvCxnSpPr>
              <a:stCxn id="224" idx="0"/>
              <a:endCxn id="405" idx="0"/>
            </p:cNvCxnSpPr>
            <p:nvPr/>
          </p:nvCxnSpPr>
          <p:spPr>
            <a:xfrm>
              <a:off x="1505277" y="1937846"/>
              <a:ext cx="380400" cy="857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2" name="Google Shape;422;p69"/>
            <p:cNvCxnSpPr>
              <a:stCxn id="365" idx="5"/>
              <a:endCxn id="362" idx="7"/>
            </p:cNvCxnSpPr>
            <p:nvPr/>
          </p:nvCxnSpPr>
          <p:spPr>
            <a:xfrm>
              <a:off x="1153506" y="4696105"/>
              <a:ext cx="1042200" cy="364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3" name="Google Shape;423;p69"/>
            <p:cNvCxnSpPr>
              <a:stCxn id="360" idx="7"/>
              <a:endCxn id="225" idx="7"/>
            </p:cNvCxnSpPr>
            <p:nvPr/>
          </p:nvCxnSpPr>
          <p:spPr>
            <a:xfrm rot="10800000">
              <a:off x="3446643" y="2981967"/>
              <a:ext cx="1005600" cy="85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4" name="Google Shape;424;p69"/>
            <p:cNvCxnSpPr>
              <a:stCxn id="233" idx="7"/>
              <a:endCxn id="237" idx="0"/>
            </p:cNvCxnSpPr>
            <p:nvPr/>
          </p:nvCxnSpPr>
          <p:spPr>
            <a:xfrm>
              <a:off x="5065787" y="2247314"/>
              <a:ext cx="4800" cy="62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5" name="Google Shape;425;p69"/>
            <p:cNvCxnSpPr>
              <a:stCxn id="336" idx="7"/>
              <a:endCxn id="238" idx="0"/>
            </p:cNvCxnSpPr>
            <p:nvPr/>
          </p:nvCxnSpPr>
          <p:spPr>
            <a:xfrm rot="10800000">
              <a:off x="6285712" y="2383908"/>
              <a:ext cx="270000" cy="78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6" name="Google Shape;426;p69"/>
            <p:cNvCxnSpPr>
              <a:stCxn id="336" idx="6"/>
              <a:endCxn id="237" idx="5"/>
            </p:cNvCxnSpPr>
            <p:nvPr/>
          </p:nvCxnSpPr>
          <p:spPr>
            <a:xfrm rot="10800000">
              <a:off x="5140034" y="3042426"/>
              <a:ext cx="1393800" cy="17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7" name="Google Shape;427;p69"/>
            <p:cNvCxnSpPr>
              <a:stCxn id="250" idx="0"/>
              <a:endCxn id="336" idx="1"/>
            </p:cNvCxnSpPr>
            <p:nvPr/>
          </p:nvCxnSpPr>
          <p:spPr>
            <a:xfrm flipH="1">
              <a:off x="6661403" y="1834225"/>
              <a:ext cx="1076400" cy="1334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8" name="Google Shape;428;p69"/>
            <p:cNvCxnSpPr>
              <a:stCxn id="253" idx="0"/>
              <a:endCxn id="301" idx="4"/>
            </p:cNvCxnSpPr>
            <p:nvPr/>
          </p:nvCxnSpPr>
          <p:spPr>
            <a:xfrm>
              <a:off x="9621563" y="3044363"/>
              <a:ext cx="760500" cy="316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9" name="Google Shape;429;p69"/>
            <p:cNvCxnSpPr>
              <a:stCxn id="257" idx="0"/>
              <a:endCxn id="301" idx="5"/>
            </p:cNvCxnSpPr>
            <p:nvPr/>
          </p:nvCxnSpPr>
          <p:spPr>
            <a:xfrm>
              <a:off x="10349083" y="2680523"/>
              <a:ext cx="90000" cy="615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0" name="Google Shape;430;p69"/>
            <p:cNvCxnSpPr>
              <a:stCxn id="255" idx="0"/>
              <a:endCxn id="253" idx="6"/>
            </p:cNvCxnSpPr>
            <p:nvPr/>
          </p:nvCxnSpPr>
          <p:spPr>
            <a:xfrm>
              <a:off x="9306676" y="1739765"/>
              <a:ext cx="246000" cy="116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1" name="Google Shape;431;p69"/>
            <p:cNvCxnSpPr>
              <a:stCxn id="336" idx="1"/>
              <a:endCxn id="295" idx="5"/>
            </p:cNvCxnSpPr>
            <p:nvPr/>
          </p:nvCxnSpPr>
          <p:spPr>
            <a:xfrm>
              <a:off x="6661348" y="3168408"/>
              <a:ext cx="1391100" cy="1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2" name="Google Shape;432;p69"/>
            <p:cNvCxnSpPr>
              <a:stCxn id="250" idx="0"/>
              <a:endCxn id="295" idx="5"/>
            </p:cNvCxnSpPr>
            <p:nvPr/>
          </p:nvCxnSpPr>
          <p:spPr>
            <a:xfrm>
              <a:off x="7737803" y="1834225"/>
              <a:ext cx="314700" cy="1353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3" name="Google Shape;433;p69"/>
            <p:cNvCxnSpPr>
              <a:stCxn id="295" idx="7"/>
              <a:endCxn id="253" idx="4"/>
            </p:cNvCxnSpPr>
            <p:nvPr/>
          </p:nvCxnSpPr>
          <p:spPr>
            <a:xfrm flipH="1" rot="10800000">
              <a:off x="8152134" y="2970745"/>
              <a:ext cx="1257900" cy="251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01" name="Google Shape;301;p69"/>
            <p:cNvSpPr/>
            <p:nvPr/>
          </p:nvSpPr>
          <p:spPr>
            <a:xfrm flipH="1" rot="6550916">
              <a:off x="10375964" y="3285269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69"/>
            <p:cNvSpPr/>
            <p:nvPr/>
          </p:nvSpPr>
          <p:spPr>
            <a:xfrm flipH="1" rot="6550916">
              <a:off x="9403696" y="2895505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69"/>
            <p:cNvSpPr/>
            <p:nvPr/>
          </p:nvSpPr>
          <p:spPr>
            <a:xfrm flipH="1" rot="6550916">
              <a:off x="8010198" y="3179980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34" name="Google Shape;434;p69"/>
            <p:cNvCxnSpPr>
              <a:stCxn id="292" idx="0"/>
              <a:endCxn id="301" idx="7"/>
            </p:cNvCxnSpPr>
            <p:nvPr/>
          </p:nvCxnSpPr>
          <p:spPr>
            <a:xfrm flipH="1">
              <a:off x="10588721" y="2983008"/>
              <a:ext cx="1257000" cy="36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5" name="Google Shape;435;p69"/>
            <p:cNvCxnSpPr>
              <a:endCxn id="292" idx="7"/>
            </p:cNvCxnSpPr>
            <p:nvPr/>
          </p:nvCxnSpPr>
          <p:spPr>
            <a:xfrm rot="10800000">
              <a:off x="11930123" y="2967834"/>
              <a:ext cx="291300" cy="286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Icon sets layout">
  <p:cSld name="1_Icon sets layout">
    <p:spTree>
      <p:nvGrpSpPr>
        <p:cNvPr id="2775" name="Shape 2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6" name="Google Shape;2776;p71"/>
          <p:cNvSpPr txBox="1"/>
          <p:nvPr>
            <p:ph idx="1" type="body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7" name="Google Shape;2777;p71"/>
          <p:cNvSpPr/>
          <p:nvPr/>
        </p:nvSpPr>
        <p:spPr>
          <a:xfrm>
            <a:off x="354010" y="1131591"/>
            <a:ext cx="3560767" cy="5402561"/>
          </a:xfrm>
          <a:prstGeom prst="roundRect">
            <a:avLst>
              <a:gd fmla="val 396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8" name="Google Shape;2778;p71"/>
          <p:cNvSpPr/>
          <p:nvPr/>
        </p:nvSpPr>
        <p:spPr>
          <a:xfrm>
            <a:off x="531933" y="1347500"/>
            <a:ext cx="153868" cy="5015200"/>
          </a:xfrm>
          <a:prstGeom prst="roundRect">
            <a:avLst>
              <a:gd fmla="val 50000" name="adj"/>
            </a:avLst>
          </a:prstGeom>
          <a:solidFill>
            <a:schemeClr val="lt1">
              <a:alpha val="4078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9" name="Google Shape;2779;p71"/>
          <p:cNvSpPr/>
          <p:nvPr/>
        </p:nvSpPr>
        <p:spPr>
          <a:xfrm rot="5400000">
            <a:off x="3057177" y="1276653"/>
            <a:ext cx="685849" cy="685148"/>
          </a:xfrm>
          <a:prstGeom prst="halfFrame">
            <a:avLst>
              <a:gd fmla="val 23728" name="adj1"/>
              <a:gd fmla="val 24642" name="adj2"/>
            </a:avLst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1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0" name="Google Shape;2780;p71"/>
          <p:cNvSpPr txBox="1"/>
          <p:nvPr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Resize without losing quality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1" name="Google Shape;2781;p71"/>
          <p:cNvSpPr txBox="1"/>
          <p:nvPr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Change Fill Color &amp;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Line Color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2" name="Google Shape;2782;p71"/>
          <p:cNvSpPr txBox="1"/>
          <p:nvPr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www.allppt.com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3" name="Google Shape;2783;p71"/>
          <p:cNvSpPr txBox="1"/>
          <p:nvPr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PPT TEMPLATES</a:t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Contents slide layout">
  <p:cSld name="2_Contents slide layout">
    <p:bg>
      <p:bgPr>
        <a:gradFill>
          <a:gsLst>
            <a:gs pos="0">
              <a:schemeClr val="accent1"/>
            </a:gs>
            <a:gs pos="27000">
              <a:srgbClr val="7BA6B3"/>
            </a:gs>
            <a:gs pos="50000">
              <a:srgbClr val="8EB3BE"/>
            </a:gs>
            <a:gs pos="73000">
              <a:srgbClr val="7BA6B3"/>
            </a:gs>
            <a:gs pos="100000">
              <a:schemeClr val="accent1"/>
            </a:gs>
          </a:gsLst>
          <a:lin ang="16200000" scaled="0"/>
        </a:gradFill>
      </p:bgPr>
    </p:bg>
    <p:spTree>
      <p:nvGrpSpPr>
        <p:cNvPr id="2784" name="Shape 2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5" name="Google Shape;2785;p72"/>
          <p:cNvGrpSpPr/>
          <p:nvPr/>
        </p:nvGrpSpPr>
        <p:grpSpPr>
          <a:xfrm>
            <a:off x="-98982" y="-104349"/>
            <a:ext cx="12408371" cy="7045441"/>
            <a:chOff x="-98982" y="-104349"/>
            <a:chExt cx="12408371" cy="7045441"/>
          </a:xfrm>
        </p:grpSpPr>
        <p:cxnSp>
          <p:nvCxnSpPr>
            <p:cNvPr id="2786" name="Google Shape;2786;p72"/>
            <p:cNvCxnSpPr>
              <a:stCxn id="2787" idx="7"/>
              <a:endCxn id="2788" idx="2"/>
            </p:cNvCxnSpPr>
            <p:nvPr/>
          </p:nvCxnSpPr>
          <p:spPr>
            <a:xfrm>
              <a:off x="1584504" y="1905029"/>
              <a:ext cx="1703100" cy="944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89" name="Google Shape;2789;p72"/>
            <p:cNvCxnSpPr>
              <a:stCxn id="2788" idx="4"/>
              <a:endCxn id="2790" idx="1"/>
            </p:cNvCxnSpPr>
            <p:nvPr/>
          </p:nvCxnSpPr>
          <p:spPr>
            <a:xfrm flipH="1" rot="10800000">
              <a:off x="3427782" y="2205737"/>
              <a:ext cx="483000" cy="57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91" name="Google Shape;2791;p72"/>
            <p:cNvCxnSpPr>
              <a:stCxn id="2792" idx="2"/>
              <a:endCxn id="2793" idx="6"/>
            </p:cNvCxnSpPr>
            <p:nvPr/>
          </p:nvCxnSpPr>
          <p:spPr>
            <a:xfrm flipH="1">
              <a:off x="4004083" y="998896"/>
              <a:ext cx="1032900" cy="414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94" name="Google Shape;2794;p72"/>
            <p:cNvCxnSpPr>
              <a:stCxn id="2790" idx="5"/>
              <a:endCxn id="2792" idx="1"/>
            </p:cNvCxnSpPr>
            <p:nvPr/>
          </p:nvCxnSpPr>
          <p:spPr>
            <a:xfrm flipH="1" rot="10800000">
              <a:off x="4016342" y="1082426"/>
              <a:ext cx="10551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95" name="Google Shape;2795;p72"/>
            <p:cNvCxnSpPr>
              <a:stCxn id="2788" idx="5"/>
              <a:endCxn id="2796" idx="1"/>
            </p:cNvCxnSpPr>
            <p:nvPr/>
          </p:nvCxnSpPr>
          <p:spPr>
            <a:xfrm flipH="1" rot="10800000">
              <a:off x="3493690" y="2247401"/>
              <a:ext cx="1466400" cy="583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97" name="Google Shape;2797;p72"/>
            <p:cNvCxnSpPr>
              <a:stCxn id="2792" idx="0"/>
              <a:endCxn id="2796" idx="4"/>
            </p:cNvCxnSpPr>
            <p:nvPr/>
          </p:nvCxnSpPr>
          <p:spPr>
            <a:xfrm flipH="1">
              <a:off x="5012861" y="1116974"/>
              <a:ext cx="142200" cy="100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98" name="Google Shape;2798;p72"/>
            <p:cNvCxnSpPr>
              <a:stCxn id="2790" idx="3"/>
              <a:endCxn id="2793" idx="0"/>
            </p:cNvCxnSpPr>
            <p:nvPr/>
          </p:nvCxnSpPr>
          <p:spPr>
            <a:xfrm rot="10800000">
              <a:off x="3892106" y="1525526"/>
              <a:ext cx="18600" cy="57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99" name="Google Shape;2799;p72"/>
            <p:cNvCxnSpPr>
              <a:stCxn id="2800" idx="7"/>
              <a:endCxn id="2801" idx="1"/>
            </p:cNvCxnSpPr>
            <p:nvPr/>
          </p:nvCxnSpPr>
          <p:spPr>
            <a:xfrm flipH="1" rot="10800000">
              <a:off x="5140075" y="2351122"/>
              <a:ext cx="1066200" cy="55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02" name="Google Shape;2802;p72"/>
            <p:cNvCxnSpPr>
              <a:stCxn id="2792" idx="7"/>
              <a:endCxn id="2801" idx="3"/>
            </p:cNvCxnSpPr>
            <p:nvPr/>
          </p:nvCxnSpPr>
          <p:spPr>
            <a:xfrm>
              <a:off x="5238555" y="1082390"/>
              <a:ext cx="967800" cy="111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03" name="Google Shape;2803;p72"/>
            <p:cNvCxnSpPr>
              <a:stCxn id="2804" idx="3"/>
            </p:cNvCxnSpPr>
            <p:nvPr/>
          </p:nvCxnSpPr>
          <p:spPr>
            <a:xfrm rot="10800000">
              <a:off x="3211541" y="18433"/>
              <a:ext cx="498900" cy="58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05" name="Google Shape;2805;p72"/>
            <p:cNvCxnSpPr>
              <a:stCxn id="2790" idx="6"/>
              <a:endCxn id="2796" idx="2"/>
            </p:cNvCxnSpPr>
            <p:nvPr/>
          </p:nvCxnSpPr>
          <p:spPr>
            <a:xfrm>
              <a:off x="4038220" y="2152844"/>
              <a:ext cx="900000" cy="41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06" name="Google Shape;2806;p72"/>
            <p:cNvCxnSpPr>
              <a:stCxn id="2804" idx="0"/>
              <a:endCxn id="2793" idx="4"/>
            </p:cNvCxnSpPr>
            <p:nvPr/>
          </p:nvCxnSpPr>
          <p:spPr>
            <a:xfrm>
              <a:off x="3789668" y="792604"/>
              <a:ext cx="102300" cy="50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07" name="Google Shape;2807;p72"/>
            <p:cNvCxnSpPr>
              <a:stCxn id="2796" idx="6"/>
              <a:endCxn id="2801" idx="2"/>
            </p:cNvCxnSpPr>
            <p:nvPr/>
          </p:nvCxnSpPr>
          <p:spPr>
            <a:xfrm>
              <a:off x="5087665" y="2194496"/>
              <a:ext cx="1086000" cy="77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08" name="Google Shape;2808;p72"/>
            <p:cNvCxnSpPr>
              <a:stCxn id="2809" idx="0"/>
              <a:endCxn id="2801" idx="4"/>
            </p:cNvCxnSpPr>
            <p:nvPr/>
          </p:nvCxnSpPr>
          <p:spPr>
            <a:xfrm>
              <a:off x="6243041" y="1291086"/>
              <a:ext cx="42600" cy="868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10" name="Google Shape;2810;p72"/>
            <p:cNvCxnSpPr>
              <a:stCxn id="2811" idx="1"/>
              <a:endCxn id="2801" idx="5"/>
            </p:cNvCxnSpPr>
            <p:nvPr/>
          </p:nvCxnSpPr>
          <p:spPr>
            <a:xfrm flipH="1">
              <a:off x="6364795" y="570689"/>
              <a:ext cx="1332600" cy="1621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12" name="Google Shape;2812;p72"/>
            <p:cNvCxnSpPr>
              <a:stCxn id="2811" idx="0"/>
              <a:endCxn id="2813" idx="4"/>
            </p:cNvCxnSpPr>
            <p:nvPr/>
          </p:nvCxnSpPr>
          <p:spPr>
            <a:xfrm flipH="1">
              <a:off x="7737913" y="592567"/>
              <a:ext cx="123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14" name="Google Shape;2814;p72"/>
            <p:cNvCxnSpPr>
              <a:stCxn id="2813" idx="2"/>
              <a:endCxn id="2801" idx="6"/>
            </p:cNvCxnSpPr>
            <p:nvPr/>
          </p:nvCxnSpPr>
          <p:spPr>
            <a:xfrm flipH="1">
              <a:off x="6397559" y="1722181"/>
              <a:ext cx="1228200" cy="549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15" name="Google Shape;2815;p72"/>
            <p:cNvCxnSpPr>
              <a:stCxn id="2813" idx="7"/>
              <a:endCxn id="2816" idx="5"/>
            </p:cNvCxnSpPr>
            <p:nvPr/>
          </p:nvCxnSpPr>
          <p:spPr>
            <a:xfrm>
              <a:off x="7817030" y="1801408"/>
              <a:ext cx="1650000" cy="1105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17" name="Google Shape;2817;p72"/>
            <p:cNvCxnSpPr>
              <a:stCxn id="2813" idx="6"/>
              <a:endCxn id="2818" idx="2"/>
            </p:cNvCxnSpPr>
            <p:nvPr/>
          </p:nvCxnSpPr>
          <p:spPr>
            <a:xfrm flipH="1" rot="10800000">
              <a:off x="7849847" y="1627681"/>
              <a:ext cx="1344900" cy="9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19" name="Google Shape;2819;p72"/>
            <p:cNvCxnSpPr>
              <a:stCxn id="2818" idx="7"/>
              <a:endCxn id="2820" idx="3"/>
            </p:cNvCxnSpPr>
            <p:nvPr/>
          </p:nvCxnSpPr>
          <p:spPr>
            <a:xfrm>
              <a:off x="9385903" y="1706948"/>
              <a:ext cx="910500" cy="84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21" name="Google Shape;2821;p72"/>
            <p:cNvCxnSpPr>
              <a:stCxn id="2822" idx="0"/>
              <a:endCxn id="2788" idx="3"/>
            </p:cNvCxnSpPr>
            <p:nvPr/>
          </p:nvCxnSpPr>
          <p:spPr>
            <a:xfrm>
              <a:off x="2865686" y="1745404"/>
              <a:ext cx="476700" cy="1038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23" name="Google Shape;2823;p72"/>
            <p:cNvCxnSpPr>
              <a:stCxn id="2793" idx="2"/>
              <a:endCxn id="2822" idx="6"/>
            </p:cNvCxnSpPr>
            <p:nvPr/>
          </p:nvCxnSpPr>
          <p:spPr>
            <a:xfrm flipH="1">
              <a:off x="2983828" y="1413389"/>
              <a:ext cx="796200" cy="21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24" name="Google Shape;2824;p72"/>
            <p:cNvCxnSpPr>
              <a:stCxn id="2804" idx="1"/>
              <a:endCxn id="2822" idx="5"/>
            </p:cNvCxnSpPr>
            <p:nvPr/>
          </p:nvCxnSpPr>
          <p:spPr>
            <a:xfrm flipH="1">
              <a:off x="2949041" y="759787"/>
              <a:ext cx="761400" cy="78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25" name="Google Shape;2825;p72"/>
            <p:cNvCxnSpPr>
              <a:stCxn id="2826" idx="7"/>
              <a:endCxn id="2822" idx="3"/>
            </p:cNvCxnSpPr>
            <p:nvPr/>
          </p:nvCxnSpPr>
          <p:spPr>
            <a:xfrm>
              <a:off x="2026272" y="811101"/>
              <a:ext cx="756000" cy="73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27" name="Google Shape;2827;p72"/>
            <p:cNvCxnSpPr>
              <a:stCxn id="2787" idx="6"/>
              <a:endCxn id="2822" idx="2"/>
            </p:cNvCxnSpPr>
            <p:nvPr/>
          </p:nvCxnSpPr>
          <p:spPr>
            <a:xfrm flipH="1" rot="10800000">
              <a:off x="1617321" y="1627202"/>
              <a:ext cx="1130400" cy="198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28" name="Google Shape;2828;p72"/>
            <p:cNvCxnSpPr>
              <a:stCxn id="2829" idx="7"/>
              <a:endCxn id="2787" idx="3"/>
            </p:cNvCxnSpPr>
            <p:nvPr/>
          </p:nvCxnSpPr>
          <p:spPr>
            <a:xfrm>
              <a:off x="562731" y="991183"/>
              <a:ext cx="863400" cy="75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30" name="Google Shape;2830;p72"/>
            <p:cNvCxnSpPr>
              <a:stCxn id="2829" idx="6"/>
              <a:endCxn id="2826" idx="2"/>
            </p:cNvCxnSpPr>
            <p:nvPr/>
          </p:nvCxnSpPr>
          <p:spPr>
            <a:xfrm flipH="1" rot="10800000">
              <a:off x="584609" y="758365"/>
              <a:ext cx="1314000" cy="18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31" name="Google Shape;2831;p72"/>
            <p:cNvCxnSpPr>
              <a:stCxn id="2829" idx="5"/>
            </p:cNvCxnSpPr>
            <p:nvPr/>
          </p:nvCxnSpPr>
          <p:spPr>
            <a:xfrm flipH="1" rot="10800000">
              <a:off x="562731" y="7747"/>
              <a:ext cx="830400" cy="877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32" name="Google Shape;2832;p72"/>
            <p:cNvCxnSpPr>
              <a:stCxn id="2826" idx="4"/>
            </p:cNvCxnSpPr>
            <p:nvPr/>
          </p:nvCxnSpPr>
          <p:spPr>
            <a:xfrm rot="10800000">
              <a:off x="1913154" y="8887"/>
              <a:ext cx="60300" cy="674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33" name="Google Shape;2833;p72"/>
            <p:cNvCxnSpPr>
              <a:stCxn id="2826" idx="5"/>
            </p:cNvCxnSpPr>
            <p:nvPr/>
          </p:nvCxnSpPr>
          <p:spPr>
            <a:xfrm flipH="1" rot="10800000">
              <a:off x="2026272" y="21465"/>
              <a:ext cx="969600" cy="684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34" name="Google Shape;2834;p72"/>
            <p:cNvCxnSpPr>
              <a:stCxn id="2804" idx="5"/>
            </p:cNvCxnSpPr>
            <p:nvPr/>
          </p:nvCxnSpPr>
          <p:spPr>
            <a:xfrm flipH="1" rot="10800000">
              <a:off x="3868895" y="-11267"/>
              <a:ext cx="430500" cy="61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35" name="Google Shape;2835;p72"/>
            <p:cNvCxnSpPr>
              <a:stCxn id="2826" idx="6"/>
              <a:endCxn id="2804" idx="2"/>
            </p:cNvCxnSpPr>
            <p:nvPr/>
          </p:nvCxnSpPr>
          <p:spPr>
            <a:xfrm flipH="1" rot="10800000">
              <a:off x="2048150" y="680583"/>
              <a:ext cx="1629600" cy="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36" name="Google Shape;2836;p72"/>
            <p:cNvCxnSpPr>
              <a:stCxn id="2804" idx="6"/>
              <a:endCxn id="2792" idx="3"/>
            </p:cNvCxnSpPr>
            <p:nvPr/>
          </p:nvCxnSpPr>
          <p:spPr>
            <a:xfrm>
              <a:off x="3901712" y="680560"/>
              <a:ext cx="1170000" cy="234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37" name="Google Shape;2837;p72"/>
            <p:cNvCxnSpPr>
              <a:stCxn id="2809" idx="2"/>
              <a:endCxn id="2792" idx="6"/>
            </p:cNvCxnSpPr>
            <p:nvPr/>
          </p:nvCxnSpPr>
          <p:spPr>
            <a:xfrm rot="10800000">
              <a:off x="5273145" y="998890"/>
              <a:ext cx="895200" cy="217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38" name="Google Shape;2838;p72"/>
            <p:cNvCxnSpPr>
              <a:stCxn id="2839" idx="0"/>
              <a:endCxn id="2792" idx="5"/>
            </p:cNvCxnSpPr>
            <p:nvPr/>
          </p:nvCxnSpPr>
          <p:spPr>
            <a:xfrm flipH="1">
              <a:off x="5238531" y="-6144"/>
              <a:ext cx="1269600" cy="92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40" name="Google Shape;2840;p72"/>
            <p:cNvCxnSpPr>
              <a:endCxn id="2792" idx="4"/>
            </p:cNvCxnSpPr>
            <p:nvPr/>
          </p:nvCxnSpPr>
          <p:spPr>
            <a:xfrm>
              <a:off x="4882961" y="-29682"/>
              <a:ext cx="272100" cy="91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41" name="Google Shape;2841;p72"/>
            <p:cNvCxnSpPr>
              <a:stCxn id="2839" idx="2"/>
              <a:endCxn id="2809" idx="4"/>
            </p:cNvCxnSpPr>
            <p:nvPr/>
          </p:nvCxnSpPr>
          <p:spPr>
            <a:xfrm flipH="1">
              <a:off x="6243075" y="-5451"/>
              <a:ext cx="339600" cy="114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42" name="Google Shape;2842;p72"/>
            <p:cNvCxnSpPr>
              <a:stCxn id="2811" idx="2"/>
              <a:endCxn id="2809" idx="6"/>
            </p:cNvCxnSpPr>
            <p:nvPr/>
          </p:nvCxnSpPr>
          <p:spPr>
            <a:xfrm flipH="1">
              <a:off x="6317717" y="517871"/>
              <a:ext cx="1357800" cy="698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43" name="Google Shape;2843;p72"/>
            <p:cNvCxnSpPr>
              <a:stCxn id="2811" idx="4"/>
            </p:cNvCxnSpPr>
            <p:nvPr/>
          </p:nvCxnSpPr>
          <p:spPr>
            <a:xfrm flipH="1" rot="10800000">
              <a:off x="7750213" y="54375"/>
              <a:ext cx="93600" cy="38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44" name="Google Shape;2844;p72"/>
            <p:cNvCxnSpPr>
              <a:stCxn id="2845" idx="3"/>
            </p:cNvCxnSpPr>
            <p:nvPr/>
          </p:nvCxnSpPr>
          <p:spPr>
            <a:xfrm rot="10800000">
              <a:off x="8652105" y="-11167"/>
              <a:ext cx="511500" cy="356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46" name="Google Shape;2846;p72"/>
            <p:cNvCxnSpPr>
              <a:stCxn id="2845" idx="2"/>
              <a:endCxn id="2811" idx="6"/>
            </p:cNvCxnSpPr>
            <p:nvPr/>
          </p:nvCxnSpPr>
          <p:spPr>
            <a:xfrm flipH="1">
              <a:off x="7824888" y="424760"/>
              <a:ext cx="1305900" cy="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47" name="Google Shape;2847;p72"/>
            <p:cNvCxnSpPr>
              <a:stCxn id="2818" idx="4"/>
              <a:endCxn id="2845" idx="0"/>
            </p:cNvCxnSpPr>
            <p:nvPr/>
          </p:nvCxnSpPr>
          <p:spPr>
            <a:xfrm rot="10800000">
              <a:off x="9242776" y="536777"/>
              <a:ext cx="63900" cy="97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48" name="Google Shape;2848;p72"/>
            <p:cNvCxnSpPr>
              <a:stCxn id="2849" idx="3"/>
              <a:endCxn id="2845" idx="7"/>
            </p:cNvCxnSpPr>
            <p:nvPr/>
          </p:nvCxnSpPr>
          <p:spPr>
            <a:xfrm rot="10800000">
              <a:off x="9322127" y="503860"/>
              <a:ext cx="1572900" cy="6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50" name="Google Shape;2850;p72"/>
            <p:cNvCxnSpPr>
              <a:stCxn id="2849" idx="2"/>
              <a:endCxn id="2818" idx="6"/>
            </p:cNvCxnSpPr>
            <p:nvPr/>
          </p:nvCxnSpPr>
          <p:spPr>
            <a:xfrm flipH="1">
              <a:off x="9418838" y="1237715"/>
              <a:ext cx="1459200" cy="39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51" name="Google Shape;2851;p72"/>
            <p:cNvCxnSpPr>
              <a:stCxn id="2849" idx="1"/>
              <a:endCxn id="2820" idx="4"/>
            </p:cNvCxnSpPr>
            <p:nvPr/>
          </p:nvCxnSpPr>
          <p:spPr>
            <a:xfrm flipH="1">
              <a:off x="10349161" y="1309164"/>
              <a:ext cx="576300" cy="122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52" name="Google Shape;2852;p72"/>
            <p:cNvCxnSpPr>
              <a:stCxn id="2853" idx="1"/>
              <a:endCxn id="2820" idx="5"/>
            </p:cNvCxnSpPr>
            <p:nvPr/>
          </p:nvCxnSpPr>
          <p:spPr>
            <a:xfrm flipH="1">
              <a:off x="10402021" y="1774673"/>
              <a:ext cx="1757100" cy="77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54" name="Google Shape;2854;p72"/>
            <p:cNvCxnSpPr>
              <a:stCxn id="2853" idx="0"/>
              <a:endCxn id="2855" idx="4"/>
            </p:cNvCxnSpPr>
            <p:nvPr/>
          </p:nvCxnSpPr>
          <p:spPr>
            <a:xfrm flipH="1">
              <a:off x="11893390" y="1806534"/>
              <a:ext cx="313200" cy="95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56" name="Google Shape;2856;p72"/>
            <p:cNvCxnSpPr>
              <a:stCxn id="2857" idx="7"/>
              <a:endCxn id="2858" idx="1"/>
            </p:cNvCxnSpPr>
            <p:nvPr/>
          </p:nvCxnSpPr>
          <p:spPr>
            <a:xfrm rot="10800000">
              <a:off x="8117510" y="3321933"/>
              <a:ext cx="642600" cy="1106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59" name="Google Shape;2859;p72"/>
            <p:cNvCxnSpPr>
              <a:endCxn id="2860" idx="6"/>
            </p:cNvCxnSpPr>
            <p:nvPr/>
          </p:nvCxnSpPr>
          <p:spPr>
            <a:xfrm rot="10800000">
              <a:off x="11941804" y="350882"/>
              <a:ext cx="294300" cy="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61" name="Google Shape;2861;p72"/>
            <p:cNvCxnSpPr>
              <a:stCxn id="2857" idx="0"/>
              <a:endCxn id="2816" idx="3"/>
            </p:cNvCxnSpPr>
            <p:nvPr/>
          </p:nvCxnSpPr>
          <p:spPr>
            <a:xfrm flipH="1" rot="10800000">
              <a:off x="8839337" y="3056316"/>
              <a:ext cx="575400" cy="133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62" name="Google Shape;2862;p72"/>
            <p:cNvCxnSpPr>
              <a:stCxn id="2863" idx="0"/>
              <a:endCxn id="2864" idx="0"/>
            </p:cNvCxnSpPr>
            <p:nvPr/>
          </p:nvCxnSpPr>
          <p:spPr>
            <a:xfrm rot="10800000">
              <a:off x="10593971" y="3434199"/>
              <a:ext cx="970200" cy="1116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65" name="Google Shape;2865;p72"/>
            <p:cNvCxnSpPr>
              <a:stCxn id="2863" idx="1"/>
              <a:endCxn id="2855" idx="0"/>
            </p:cNvCxnSpPr>
            <p:nvPr/>
          </p:nvCxnSpPr>
          <p:spPr>
            <a:xfrm flipH="1" rot="10800000">
              <a:off x="11616989" y="2982977"/>
              <a:ext cx="228600" cy="1589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66" name="Google Shape;2866;p72"/>
            <p:cNvCxnSpPr>
              <a:stCxn id="2855" idx="2"/>
              <a:endCxn id="2820" idx="6"/>
            </p:cNvCxnSpPr>
            <p:nvPr/>
          </p:nvCxnSpPr>
          <p:spPr>
            <a:xfrm rot="10800000">
              <a:off x="10423637" y="2605754"/>
              <a:ext cx="1336500" cy="24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67" name="Google Shape;2867;p72"/>
            <p:cNvCxnSpPr>
              <a:stCxn id="2853" idx="2"/>
              <a:endCxn id="2849" idx="6"/>
            </p:cNvCxnSpPr>
            <p:nvPr/>
          </p:nvCxnSpPr>
          <p:spPr>
            <a:xfrm rot="10800000">
              <a:off x="11098085" y="1194779"/>
              <a:ext cx="1050000" cy="523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68" name="Google Shape;2868;p72"/>
            <p:cNvCxnSpPr>
              <a:stCxn id="2860" idx="1"/>
              <a:endCxn id="2849" idx="5"/>
            </p:cNvCxnSpPr>
            <p:nvPr/>
          </p:nvCxnSpPr>
          <p:spPr>
            <a:xfrm flipH="1">
              <a:off x="11050633" y="430109"/>
              <a:ext cx="699900" cy="6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69" name="Google Shape;2869;p72"/>
            <p:cNvCxnSpPr>
              <a:stCxn id="2860" idx="3"/>
              <a:endCxn id="2870" idx="1"/>
            </p:cNvCxnSpPr>
            <p:nvPr/>
          </p:nvCxnSpPr>
          <p:spPr>
            <a:xfrm rot="10800000">
              <a:off x="10480633" y="1655"/>
              <a:ext cx="126990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71" name="Google Shape;2871;p72"/>
            <p:cNvCxnSpPr>
              <a:stCxn id="2849" idx="4"/>
              <a:endCxn id="2870" idx="2"/>
            </p:cNvCxnSpPr>
            <p:nvPr/>
          </p:nvCxnSpPr>
          <p:spPr>
            <a:xfrm rot="10800000">
              <a:off x="10368876" y="737"/>
              <a:ext cx="597600" cy="1105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72" name="Google Shape;2872;p72"/>
            <p:cNvCxnSpPr>
              <a:stCxn id="2845" idx="5"/>
              <a:endCxn id="2870" idx="0"/>
            </p:cNvCxnSpPr>
            <p:nvPr/>
          </p:nvCxnSpPr>
          <p:spPr>
            <a:xfrm flipH="1" rot="10800000">
              <a:off x="9322059" y="-367"/>
              <a:ext cx="935100" cy="345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73" name="Google Shape;2873;p72"/>
            <p:cNvCxnSpPr>
              <a:stCxn id="2860" idx="7"/>
              <a:endCxn id="2853" idx="3"/>
            </p:cNvCxnSpPr>
            <p:nvPr/>
          </p:nvCxnSpPr>
          <p:spPr>
            <a:xfrm>
              <a:off x="11908987" y="430109"/>
              <a:ext cx="270900" cy="1241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74" name="Google Shape;2874;p72"/>
            <p:cNvCxnSpPr>
              <a:stCxn id="2811" idx="7"/>
              <a:endCxn id="2818" idx="3"/>
            </p:cNvCxnSpPr>
            <p:nvPr/>
          </p:nvCxnSpPr>
          <p:spPr>
            <a:xfrm>
              <a:off x="7803031" y="570689"/>
              <a:ext cx="1424400" cy="9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75" name="Google Shape;2875;p72"/>
            <p:cNvCxnSpPr>
              <a:endCxn id="2860" idx="4"/>
            </p:cNvCxnSpPr>
            <p:nvPr/>
          </p:nvCxnSpPr>
          <p:spPr>
            <a:xfrm flipH="1">
              <a:off x="11829760" y="9038"/>
              <a:ext cx="14400" cy="22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788" name="Google Shape;2788;p72"/>
            <p:cNvSpPr/>
            <p:nvPr/>
          </p:nvSpPr>
          <p:spPr>
            <a:xfrm flipH="1" rot="-9763470">
              <a:off x="3282465" y="277068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72"/>
            <p:cNvSpPr/>
            <p:nvPr/>
          </p:nvSpPr>
          <p:spPr>
            <a:xfrm flipH="1" rot="10800000">
              <a:off x="2747608" y="1509248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72"/>
            <p:cNvSpPr/>
            <p:nvPr/>
          </p:nvSpPr>
          <p:spPr>
            <a:xfrm flipH="1" rot="10800000">
              <a:off x="1393233" y="171375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72"/>
            <p:cNvSpPr/>
            <p:nvPr/>
          </p:nvSpPr>
          <p:spPr>
            <a:xfrm flipH="1" rot="10800000">
              <a:off x="1898758" y="683587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4" name="Google Shape;2804;p72"/>
            <p:cNvSpPr/>
            <p:nvPr/>
          </p:nvSpPr>
          <p:spPr>
            <a:xfrm flipH="1" rot="10800000">
              <a:off x="3677624" y="5685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72"/>
            <p:cNvSpPr/>
            <p:nvPr/>
          </p:nvSpPr>
          <p:spPr>
            <a:xfrm flipH="1" rot="10800000">
              <a:off x="5036983" y="880818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72"/>
            <p:cNvSpPr/>
            <p:nvPr/>
          </p:nvSpPr>
          <p:spPr>
            <a:xfrm flipH="1" rot="10800000">
              <a:off x="6168345" y="1141694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p72"/>
            <p:cNvSpPr/>
            <p:nvPr/>
          </p:nvSpPr>
          <p:spPr>
            <a:xfrm flipH="1" rot="10800000">
              <a:off x="6173566" y="2159704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72"/>
            <p:cNvSpPr/>
            <p:nvPr/>
          </p:nvSpPr>
          <p:spPr>
            <a:xfrm flipH="1" rot="10800000">
              <a:off x="7625759" y="161013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72"/>
            <p:cNvSpPr/>
            <p:nvPr/>
          </p:nvSpPr>
          <p:spPr>
            <a:xfrm flipH="1" rot="10800000">
              <a:off x="7675517" y="443175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5" name="Google Shape;2845;p72"/>
            <p:cNvSpPr/>
            <p:nvPr/>
          </p:nvSpPr>
          <p:spPr>
            <a:xfrm flipH="1" rot="10800000">
              <a:off x="9130788" y="3127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0" name="Google Shape;2860;p72"/>
            <p:cNvSpPr/>
            <p:nvPr/>
          </p:nvSpPr>
          <p:spPr>
            <a:xfrm flipH="1" rot="10800000">
              <a:off x="11717716" y="23883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3" name="Google Shape;2853;p72"/>
            <p:cNvSpPr/>
            <p:nvPr/>
          </p:nvSpPr>
          <p:spPr>
            <a:xfrm flipH="1" rot="-10117832">
              <a:off x="12146619" y="1658608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5" name="Google Shape;2855;p72"/>
            <p:cNvSpPr/>
            <p:nvPr/>
          </p:nvSpPr>
          <p:spPr>
            <a:xfrm flipH="1" rot="-10061494">
              <a:off x="11757562" y="276149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9" name="Google Shape;2849;p72"/>
            <p:cNvSpPr/>
            <p:nvPr/>
          </p:nvSpPr>
          <p:spPr>
            <a:xfrm flipH="1" rot="10135587">
              <a:off x="10875952" y="1104151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72"/>
            <p:cNvSpPr/>
            <p:nvPr/>
          </p:nvSpPr>
          <p:spPr>
            <a:xfrm flipH="1" rot="10800000">
              <a:off x="9194632" y="151567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72"/>
            <p:cNvSpPr/>
            <p:nvPr/>
          </p:nvSpPr>
          <p:spPr>
            <a:xfrm flipH="1" rot="10800000">
              <a:off x="10274387" y="2531131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72"/>
            <p:cNvSpPr/>
            <p:nvPr/>
          </p:nvSpPr>
          <p:spPr>
            <a:xfrm flipH="1" rot="10800000">
              <a:off x="3780028" y="130134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72"/>
            <p:cNvSpPr/>
            <p:nvPr/>
          </p:nvSpPr>
          <p:spPr>
            <a:xfrm flipH="1" rot="10800000">
              <a:off x="4938273" y="211980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72"/>
            <p:cNvSpPr/>
            <p:nvPr/>
          </p:nvSpPr>
          <p:spPr>
            <a:xfrm flipH="1" rot="10800000">
              <a:off x="3888828" y="2078148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76" name="Google Shape;2876;p72"/>
            <p:cNvCxnSpPr>
              <a:stCxn id="2790" idx="2"/>
              <a:endCxn id="2822" idx="7"/>
            </p:cNvCxnSpPr>
            <p:nvPr/>
          </p:nvCxnSpPr>
          <p:spPr>
            <a:xfrm rot="10800000">
              <a:off x="2949228" y="1710944"/>
              <a:ext cx="939600" cy="44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77" name="Google Shape;2877;p72"/>
            <p:cNvCxnSpPr>
              <a:stCxn id="2787" idx="4"/>
              <a:endCxn id="2826" idx="1"/>
            </p:cNvCxnSpPr>
            <p:nvPr/>
          </p:nvCxnSpPr>
          <p:spPr>
            <a:xfrm flipH="1" rot="10800000">
              <a:off x="1505277" y="811058"/>
              <a:ext cx="415500" cy="90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829" name="Google Shape;2829;p72"/>
            <p:cNvSpPr/>
            <p:nvPr/>
          </p:nvSpPr>
          <p:spPr>
            <a:xfrm flipH="1" rot="10800000">
              <a:off x="435217" y="86366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78" name="Google Shape;2878;p72"/>
            <p:cNvCxnSpPr>
              <a:stCxn id="2829" idx="3"/>
            </p:cNvCxnSpPr>
            <p:nvPr/>
          </p:nvCxnSpPr>
          <p:spPr>
            <a:xfrm rot="10800000">
              <a:off x="14295" y="20947"/>
              <a:ext cx="442800" cy="864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79" name="Google Shape;2879;p72"/>
            <p:cNvCxnSpPr>
              <a:stCxn id="2829" idx="2"/>
            </p:cNvCxnSpPr>
            <p:nvPr/>
          </p:nvCxnSpPr>
          <p:spPr>
            <a:xfrm rot="10800000">
              <a:off x="-27383" y="832165"/>
              <a:ext cx="462600" cy="106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80" name="Google Shape;2880;p72"/>
            <p:cNvCxnSpPr>
              <a:stCxn id="2829" idx="1"/>
            </p:cNvCxnSpPr>
            <p:nvPr/>
          </p:nvCxnSpPr>
          <p:spPr>
            <a:xfrm flipH="1">
              <a:off x="-27405" y="991183"/>
              <a:ext cx="484500" cy="496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81" name="Google Shape;2881;p72"/>
            <p:cNvCxnSpPr>
              <a:endCxn id="2787" idx="2"/>
            </p:cNvCxnSpPr>
            <p:nvPr/>
          </p:nvCxnSpPr>
          <p:spPr>
            <a:xfrm flipH="1" rot="10800000">
              <a:off x="42633" y="1825802"/>
              <a:ext cx="1350600" cy="17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839" name="Google Shape;2839;p72"/>
            <p:cNvSpPr/>
            <p:nvPr/>
          </p:nvSpPr>
          <p:spPr>
            <a:xfrm flipH="1" rot="10800000">
              <a:off x="6507935" y="-75430"/>
              <a:ext cx="149392" cy="149392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0" name="Google Shape;2870;p72"/>
            <p:cNvSpPr/>
            <p:nvPr/>
          </p:nvSpPr>
          <p:spPr>
            <a:xfrm flipH="1" rot="10800000">
              <a:off x="10256792" y="-104349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82" name="Google Shape;2882;p72"/>
            <p:cNvCxnSpPr>
              <a:stCxn id="2839" idx="1"/>
              <a:endCxn id="2811" idx="3"/>
            </p:cNvCxnSpPr>
            <p:nvPr/>
          </p:nvCxnSpPr>
          <p:spPr>
            <a:xfrm>
              <a:off x="6657219" y="-4759"/>
              <a:ext cx="1040100" cy="46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83" name="Google Shape;2883;p72"/>
            <p:cNvCxnSpPr>
              <a:endCxn id="2884" idx="1"/>
            </p:cNvCxnSpPr>
            <p:nvPr/>
          </p:nvCxnSpPr>
          <p:spPr>
            <a:xfrm flipH="1">
              <a:off x="11505573" y="5341001"/>
              <a:ext cx="674400" cy="396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85" name="Google Shape;2885;p72"/>
            <p:cNvCxnSpPr>
              <a:endCxn id="2863" idx="2"/>
            </p:cNvCxnSpPr>
            <p:nvPr/>
          </p:nvCxnSpPr>
          <p:spPr>
            <a:xfrm flipH="1">
              <a:off x="11638867" y="4354895"/>
              <a:ext cx="670200" cy="27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86" name="Google Shape;2886;p72"/>
            <p:cNvCxnSpPr>
              <a:stCxn id="2884" idx="0"/>
              <a:endCxn id="2863" idx="4"/>
            </p:cNvCxnSpPr>
            <p:nvPr/>
          </p:nvCxnSpPr>
          <p:spPr>
            <a:xfrm flipH="1" rot="10800000">
              <a:off x="11422079" y="4700117"/>
              <a:ext cx="142200" cy="100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87" name="Google Shape;2887;p72"/>
            <p:cNvCxnSpPr>
              <a:stCxn id="2864" idx="2"/>
              <a:endCxn id="2888" idx="1"/>
            </p:cNvCxnSpPr>
            <p:nvPr/>
          </p:nvCxnSpPr>
          <p:spPr>
            <a:xfrm>
              <a:off x="10451194" y="3503136"/>
              <a:ext cx="31500" cy="693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89" name="Google Shape;2889;p72"/>
            <p:cNvCxnSpPr>
              <a:stCxn id="2884" idx="7"/>
              <a:endCxn id="2888" idx="3"/>
            </p:cNvCxnSpPr>
            <p:nvPr/>
          </p:nvCxnSpPr>
          <p:spPr>
            <a:xfrm rot="10800000">
              <a:off x="10482685" y="4354901"/>
              <a:ext cx="855900" cy="138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90" name="Google Shape;2890;p72"/>
            <p:cNvCxnSpPr>
              <a:endCxn id="2863" idx="3"/>
            </p:cNvCxnSpPr>
            <p:nvPr/>
          </p:nvCxnSpPr>
          <p:spPr>
            <a:xfrm rot="10800000">
              <a:off x="11616989" y="4678313"/>
              <a:ext cx="692400" cy="40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91" name="Google Shape;2891;p72"/>
            <p:cNvCxnSpPr>
              <a:stCxn id="2863" idx="6"/>
              <a:endCxn id="2888" idx="2"/>
            </p:cNvCxnSpPr>
            <p:nvPr/>
          </p:nvCxnSpPr>
          <p:spPr>
            <a:xfrm rot="10800000">
              <a:off x="10515675" y="4275695"/>
              <a:ext cx="973800" cy="3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92" name="Google Shape;2892;p72"/>
            <p:cNvCxnSpPr>
              <a:stCxn id="2893" idx="0"/>
              <a:endCxn id="2888" idx="4"/>
            </p:cNvCxnSpPr>
            <p:nvPr/>
          </p:nvCxnSpPr>
          <p:spPr>
            <a:xfrm flipH="1" rot="10800000">
              <a:off x="10334099" y="4387705"/>
              <a:ext cx="69600" cy="1141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94" name="Google Shape;2894;p72"/>
            <p:cNvCxnSpPr>
              <a:stCxn id="2895" idx="1"/>
              <a:endCxn id="2888" idx="5"/>
            </p:cNvCxnSpPr>
            <p:nvPr/>
          </p:nvCxnSpPr>
          <p:spPr>
            <a:xfrm flipH="1" rot="10800000">
              <a:off x="8879745" y="4354952"/>
              <a:ext cx="1444500" cy="1303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96" name="Google Shape;2896;p72"/>
            <p:cNvCxnSpPr>
              <a:stCxn id="2895" idx="0"/>
              <a:endCxn id="2857" idx="4"/>
            </p:cNvCxnSpPr>
            <p:nvPr/>
          </p:nvCxnSpPr>
          <p:spPr>
            <a:xfrm flipH="1" rot="10800000">
              <a:off x="8826927" y="4619274"/>
              <a:ext cx="123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97" name="Google Shape;2897;p72"/>
            <p:cNvCxnSpPr>
              <a:stCxn id="2857" idx="2"/>
              <a:endCxn id="2888" idx="6"/>
            </p:cNvCxnSpPr>
            <p:nvPr/>
          </p:nvCxnSpPr>
          <p:spPr>
            <a:xfrm flipH="1" rot="10800000">
              <a:off x="8951381" y="4275660"/>
              <a:ext cx="1340100" cy="23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98" name="Google Shape;2898;p72"/>
            <p:cNvCxnSpPr>
              <a:stCxn id="2857" idx="7"/>
              <a:endCxn id="2899" idx="2"/>
            </p:cNvCxnSpPr>
            <p:nvPr/>
          </p:nvCxnSpPr>
          <p:spPr>
            <a:xfrm rot="10800000">
              <a:off x="6683210" y="3221133"/>
              <a:ext cx="2076900" cy="1206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00" name="Google Shape;2900;p72"/>
            <p:cNvCxnSpPr>
              <a:stCxn id="2857" idx="6"/>
              <a:endCxn id="2901" idx="2"/>
            </p:cNvCxnSpPr>
            <p:nvPr/>
          </p:nvCxnSpPr>
          <p:spPr>
            <a:xfrm flipH="1">
              <a:off x="7382393" y="4507260"/>
              <a:ext cx="1344900" cy="9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02" name="Google Shape;2902;p72"/>
            <p:cNvCxnSpPr>
              <a:stCxn id="2901" idx="7"/>
              <a:endCxn id="2899" idx="3"/>
            </p:cNvCxnSpPr>
            <p:nvPr/>
          </p:nvCxnSpPr>
          <p:spPr>
            <a:xfrm rot="10800000">
              <a:off x="6661437" y="3274193"/>
              <a:ext cx="529800" cy="1248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03" name="Google Shape;2903;p72"/>
            <p:cNvCxnSpPr>
              <a:stCxn id="2816" idx="1"/>
              <a:endCxn id="2888" idx="0"/>
            </p:cNvCxnSpPr>
            <p:nvPr/>
          </p:nvCxnSpPr>
          <p:spPr>
            <a:xfrm>
              <a:off x="9564537" y="3108409"/>
              <a:ext cx="839100" cy="105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04" name="Google Shape;2904;p72"/>
            <p:cNvCxnSpPr>
              <a:endCxn id="2884" idx="3"/>
            </p:cNvCxnSpPr>
            <p:nvPr/>
          </p:nvCxnSpPr>
          <p:spPr>
            <a:xfrm rot="10800000">
              <a:off x="11505573" y="5904589"/>
              <a:ext cx="674400" cy="327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05" name="Google Shape;2905;p72"/>
            <p:cNvCxnSpPr>
              <a:stCxn id="2893" idx="2"/>
              <a:endCxn id="2884" idx="6"/>
            </p:cNvCxnSpPr>
            <p:nvPr/>
          </p:nvCxnSpPr>
          <p:spPr>
            <a:xfrm>
              <a:off x="10408795" y="5603601"/>
              <a:ext cx="895200" cy="217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06" name="Google Shape;2906;p72"/>
            <p:cNvCxnSpPr>
              <a:stCxn id="2907" idx="0"/>
              <a:endCxn id="2884" idx="5"/>
            </p:cNvCxnSpPr>
            <p:nvPr/>
          </p:nvCxnSpPr>
          <p:spPr>
            <a:xfrm flipH="1" rot="10800000">
              <a:off x="10069009" y="5904535"/>
              <a:ext cx="1269600" cy="92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08" name="Google Shape;2908;p72"/>
            <p:cNvCxnSpPr>
              <a:endCxn id="2884" idx="4"/>
            </p:cNvCxnSpPr>
            <p:nvPr/>
          </p:nvCxnSpPr>
          <p:spPr>
            <a:xfrm rot="10800000">
              <a:off x="11422079" y="5939173"/>
              <a:ext cx="272100" cy="91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09" name="Google Shape;2909;p72"/>
            <p:cNvCxnSpPr>
              <a:stCxn id="2907" idx="2"/>
              <a:endCxn id="2893" idx="4"/>
            </p:cNvCxnSpPr>
            <p:nvPr/>
          </p:nvCxnSpPr>
          <p:spPr>
            <a:xfrm flipH="1" rot="10800000">
              <a:off x="9994465" y="5678242"/>
              <a:ext cx="339600" cy="114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10" name="Google Shape;2910;p72"/>
            <p:cNvCxnSpPr>
              <a:stCxn id="2895" idx="2"/>
              <a:endCxn id="2893" idx="6"/>
            </p:cNvCxnSpPr>
            <p:nvPr/>
          </p:nvCxnSpPr>
          <p:spPr>
            <a:xfrm flipH="1" rot="10800000">
              <a:off x="8901623" y="5603570"/>
              <a:ext cx="1357800" cy="108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11" name="Google Shape;2911;p72"/>
            <p:cNvCxnSpPr>
              <a:stCxn id="2895" idx="4"/>
            </p:cNvCxnSpPr>
            <p:nvPr/>
          </p:nvCxnSpPr>
          <p:spPr>
            <a:xfrm flipH="1">
              <a:off x="8785527" y="5786266"/>
              <a:ext cx="41400" cy="1042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12" name="Google Shape;2912;p72"/>
            <p:cNvCxnSpPr>
              <a:stCxn id="2913" idx="3"/>
            </p:cNvCxnSpPr>
            <p:nvPr/>
          </p:nvCxnSpPr>
          <p:spPr>
            <a:xfrm>
              <a:off x="7413535" y="5883908"/>
              <a:ext cx="565500" cy="95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14" name="Google Shape;2914;p72"/>
            <p:cNvCxnSpPr>
              <a:stCxn id="2913" idx="2"/>
              <a:endCxn id="2895" idx="6"/>
            </p:cNvCxnSpPr>
            <p:nvPr/>
          </p:nvCxnSpPr>
          <p:spPr>
            <a:xfrm flipH="1" rot="10800000">
              <a:off x="7446352" y="5711681"/>
              <a:ext cx="1305900" cy="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15" name="Google Shape;2915;p72"/>
            <p:cNvCxnSpPr>
              <a:stCxn id="2901" idx="4"/>
              <a:endCxn id="2913" idx="0"/>
            </p:cNvCxnSpPr>
            <p:nvPr/>
          </p:nvCxnSpPr>
          <p:spPr>
            <a:xfrm>
              <a:off x="7270464" y="4713764"/>
              <a:ext cx="63900" cy="97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16" name="Google Shape;2916;p72"/>
            <p:cNvCxnSpPr>
              <a:stCxn id="2917" idx="3"/>
              <a:endCxn id="2913" idx="7"/>
            </p:cNvCxnSpPr>
            <p:nvPr/>
          </p:nvCxnSpPr>
          <p:spPr>
            <a:xfrm>
              <a:off x="5682113" y="5075781"/>
              <a:ext cx="1572900" cy="6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18" name="Google Shape;2918;p72"/>
            <p:cNvCxnSpPr>
              <a:stCxn id="2917" idx="2"/>
              <a:endCxn id="2901" idx="6"/>
            </p:cNvCxnSpPr>
            <p:nvPr/>
          </p:nvCxnSpPr>
          <p:spPr>
            <a:xfrm flipH="1" rot="10800000">
              <a:off x="5699102" y="4601726"/>
              <a:ext cx="1459200" cy="39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19" name="Google Shape;2919;p72"/>
            <p:cNvCxnSpPr>
              <a:stCxn id="2917" idx="1"/>
              <a:endCxn id="2899" idx="4"/>
            </p:cNvCxnSpPr>
            <p:nvPr/>
          </p:nvCxnSpPr>
          <p:spPr>
            <a:xfrm flipH="1" rot="10800000">
              <a:off x="5651679" y="3295777"/>
              <a:ext cx="957000" cy="162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20" name="Google Shape;2920;p72"/>
            <p:cNvCxnSpPr>
              <a:stCxn id="2921" idx="1"/>
              <a:endCxn id="2899" idx="5"/>
            </p:cNvCxnSpPr>
            <p:nvPr/>
          </p:nvCxnSpPr>
          <p:spPr>
            <a:xfrm flipH="1" rot="10800000">
              <a:off x="4477836" y="3274186"/>
              <a:ext cx="2077800" cy="177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22" name="Google Shape;2922;p72"/>
            <p:cNvCxnSpPr>
              <a:stCxn id="2921" idx="0"/>
              <a:endCxn id="2923" idx="4"/>
            </p:cNvCxnSpPr>
            <p:nvPr/>
          </p:nvCxnSpPr>
          <p:spPr>
            <a:xfrm flipH="1" rot="10800000">
              <a:off x="4430367" y="4043325"/>
              <a:ext cx="58500" cy="971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24" name="Google Shape;2924;p72"/>
            <p:cNvCxnSpPr>
              <a:stCxn id="2925" idx="0"/>
              <a:endCxn id="2926" idx="4"/>
            </p:cNvCxnSpPr>
            <p:nvPr/>
          </p:nvCxnSpPr>
          <p:spPr>
            <a:xfrm flipH="1" rot="10800000">
              <a:off x="2274960" y="3873332"/>
              <a:ext cx="236100" cy="1154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27" name="Google Shape;2927;p72"/>
            <p:cNvCxnSpPr>
              <a:stCxn id="2928" idx="7"/>
              <a:endCxn id="2926" idx="5"/>
            </p:cNvCxnSpPr>
            <p:nvPr/>
          </p:nvCxnSpPr>
          <p:spPr>
            <a:xfrm flipH="1" rot="10800000">
              <a:off x="1153506" y="3840629"/>
              <a:ext cx="1278300" cy="716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29" name="Google Shape;2929;p72"/>
            <p:cNvCxnSpPr>
              <a:endCxn id="2925" idx="6"/>
            </p:cNvCxnSpPr>
            <p:nvPr/>
          </p:nvCxnSpPr>
          <p:spPr>
            <a:xfrm flipH="1" rot="10800000">
              <a:off x="1109316" y="5139476"/>
              <a:ext cx="1053600" cy="42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30" name="Google Shape;2930;p72"/>
            <p:cNvCxnSpPr>
              <a:stCxn id="2931" idx="5"/>
              <a:endCxn id="2932" idx="6"/>
            </p:cNvCxnSpPr>
            <p:nvPr/>
          </p:nvCxnSpPr>
          <p:spPr>
            <a:xfrm>
              <a:off x="1094332" y="5702233"/>
              <a:ext cx="1771500" cy="47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33" name="Google Shape;2933;p72"/>
            <p:cNvCxnSpPr>
              <a:endCxn id="2932" idx="4"/>
            </p:cNvCxnSpPr>
            <p:nvPr/>
          </p:nvCxnSpPr>
          <p:spPr>
            <a:xfrm flipH="1" rot="10800000">
              <a:off x="2739152" y="6254482"/>
              <a:ext cx="201300" cy="54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34" name="Google Shape;2934;p72"/>
            <p:cNvCxnSpPr>
              <a:stCxn id="2932" idx="3"/>
            </p:cNvCxnSpPr>
            <p:nvPr/>
          </p:nvCxnSpPr>
          <p:spPr>
            <a:xfrm>
              <a:off x="2993270" y="6232604"/>
              <a:ext cx="836400" cy="565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35" name="Google Shape;2935;p72"/>
            <p:cNvCxnSpPr>
              <a:stCxn id="2932" idx="3"/>
              <a:endCxn id="2936" idx="6"/>
            </p:cNvCxnSpPr>
            <p:nvPr/>
          </p:nvCxnSpPr>
          <p:spPr>
            <a:xfrm flipH="1" rot="10800000">
              <a:off x="2993270" y="6187904"/>
              <a:ext cx="1497000" cy="44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37" name="Google Shape;2937;p72"/>
            <p:cNvCxnSpPr>
              <a:stCxn id="2932" idx="1"/>
              <a:endCxn id="2921" idx="5"/>
            </p:cNvCxnSpPr>
            <p:nvPr/>
          </p:nvCxnSpPr>
          <p:spPr>
            <a:xfrm flipH="1" rot="10800000">
              <a:off x="2993270" y="5129768"/>
              <a:ext cx="1360200" cy="99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38" name="Google Shape;2938;p72"/>
            <p:cNvCxnSpPr>
              <a:stCxn id="2925" idx="2"/>
              <a:endCxn id="2921" idx="6"/>
            </p:cNvCxnSpPr>
            <p:nvPr/>
          </p:nvCxnSpPr>
          <p:spPr>
            <a:xfrm flipH="1" rot="10800000">
              <a:off x="2387004" y="5073476"/>
              <a:ext cx="1955400" cy="6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39" name="Google Shape;2939;p72"/>
            <p:cNvCxnSpPr>
              <a:stCxn id="2926" idx="3"/>
              <a:endCxn id="2921" idx="7"/>
            </p:cNvCxnSpPr>
            <p:nvPr/>
          </p:nvCxnSpPr>
          <p:spPr>
            <a:xfrm>
              <a:off x="2590343" y="3840664"/>
              <a:ext cx="1783800" cy="1185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40" name="Google Shape;2940;p72"/>
            <p:cNvCxnSpPr>
              <a:stCxn id="2926" idx="2"/>
              <a:endCxn id="2923" idx="6"/>
            </p:cNvCxnSpPr>
            <p:nvPr/>
          </p:nvCxnSpPr>
          <p:spPr>
            <a:xfrm>
              <a:off x="2623160" y="3761437"/>
              <a:ext cx="1780200" cy="148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41" name="Google Shape;2941;p72"/>
            <p:cNvCxnSpPr>
              <a:stCxn id="2923" idx="1"/>
              <a:endCxn id="2899" idx="6"/>
            </p:cNvCxnSpPr>
            <p:nvPr/>
          </p:nvCxnSpPr>
          <p:spPr>
            <a:xfrm flipH="1" rot="10800000">
              <a:off x="4607055" y="3221245"/>
              <a:ext cx="1926900" cy="652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42" name="Google Shape;2942;p72"/>
            <p:cNvCxnSpPr>
              <a:stCxn id="2921" idx="2"/>
              <a:endCxn id="2917" idx="6"/>
            </p:cNvCxnSpPr>
            <p:nvPr/>
          </p:nvCxnSpPr>
          <p:spPr>
            <a:xfrm flipH="1" rot="10800000">
              <a:off x="4488872" y="5034880"/>
              <a:ext cx="990300" cy="68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43" name="Google Shape;2943;p72"/>
            <p:cNvCxnSpPr>
              <a:stCxn id="2936" idx="1"/>
              <a:endCxn id="2917" idx="5"/>
            </p:cNvCxnSpPr>
            <p:nvPr/>
          </p:nvCxnSpPr>
          <p:spPr>
            <a:xfrm flipH="1" rot="10800000">
              <a:off x="4681461" y="5106273"/>
              <a:ext cx="845100" cy="1002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44" name="Google Shape;2944;p72"/>
            <p:cNvCxnSpPr>
              <a:stCxn id="2936" idx="3"/>
              <a:endCxn id="2945" idx="1"/>
            </p:cNvCxnSpPr>
            <p:nvPr/>
          </p:nvCxnSpPr>
          <p:spPr>
            <a:xfrm>
              <a:off x="4681461" y="6267027"/>
              <a:ext cx="1470300" cy="56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46" name="Google Shape;2946;p72"/>
            <p:cNvCxnSpPr>
              <a:stCxn id="2917" idx="4"/>
              <a:endCxn id="2945" idx="2"/>
            </p:cNvCxnSpPr>
            <p:nvPr/>
          </p:nvCxnSpPr>
          <p:spPr>
            <a:xfrm>
              <a:off x="5610664" y="5123204"/>
              <a:ext cx="652800" cy="171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47" name="Google Shape;2947;p72"/>
            <p:cNvCxnSpPr>
              <a:stCxn id="2913" idx="5"/>
              <a:endCxn id="2945" idx="0"/>
            </p:cNvCxnSpPr>
            <p:nvPr/>
          </p:nvCxnSpPr>
          <p:spPr>
            <a:xfrm flipH="1">
              <a:off x="6375481" y="5883908"/>
              <a:ext cx="879600" cy="953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48" name="Google Shape;2948;p72"/>
            <p:cNvCxnSpPr>
              <a:stCxn id="2936" idx="7"/>
              <a:endCxn id="2921" idx="3"/>
            </p:cNvCxnSpPr>
            <p:nvPr/>
          </p:nvCxnSpPr>
          <p:spPr>
            <a:xfrm rot="10800000">
              <a:off x="4457007" y="5150373"/>
              <a:ext cx="66000" cy="95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49" name="Google Shape;2949;p72"/>
            <p:cNvCxnSpPr>
              <a:stCxn id="2895" idx="7"/>
              <a:endCxn id="2901" idx="3"/>
            </p:cNvCxnSpPr>
            <p:nvPr/>
          </p:nvCxnSpPr>
          <p:spPr>
            <a:xfrm rot="10800000">
              <a:off x="7349709" y="4681052"/>
              <a:ext cx="1424400" cy="9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50" name="Google Shape;2950;p72"/>
            <p:cNvCxnSpPr>
              <a:endCxn id="2936" idx="4"/>
            </p:cNvCxnSpPr>
            <p:nvPr/>
          </p:nvCxnSpPr>
          <p:spPr>
            <a:xfrm flipH="1" rot="10800000">
              <a:off x="4489134" y="6299844"/>
              <a:ext cx="113100" cy="54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51" name="Google Shape;2951;p72"/>
            <p:cNvCxnSpPr>
              <a:stCxn id="2932" idx="7"/>
              <a:endCxn id="2925" idx="4"/>
            </p:cNvCxnSpPr>
            <p:nvPr/>
          </p:nvCxnSpPr>
          <p:spPr>
            <a:xfrm rot="10800000">
              <a:off x="2275034" y="5251568"/>
              <a:ext cx="612600" cy="87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884" name="Google Shape;2884;p72"/>
            <p:cNvSpPr/>
            <p:nvPr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3" name="Google Shape;2893;p72"/>
            <p:cNvSpPr/>
            <p:nvPr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8" name="Google Shape;2888;p72"/>
            <p:cNvSpPr/>
            <p:nvPr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7" name="Google Shape;2857;p72"/>
            <p:cNvSpPr/>
            <p:nvPr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5" name="Google Shape;2895;p72"/>
            <p:cNvSpPr/>
            <p:nvPr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72"/>
            <p:cNvSpPr/>
            <p:nvPr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p72"/>
            <p:cNvSpPr/>
            <p:nvPr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Google Shape;2921;p72"/>
            <p:cNvSpPr/>
            <p:nvPr/>
          </p:nvSpPr>
          <p:spPr>
            <a:xfrm flipH="1" rot="682168">
              <a:off x="4340946" y="501355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Google Shape;2923;p72"/>
            <p:cNvSpPr/>
            <p:nvPr/>
          </p:nvSpPr>
          <p:spPr>
            <a:xfrm flipH="1" rot="738506">
              <a:off x="4400716" y="382191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p72"/>
            <p:cNvSpPr/>
            <p:nvPr/>
          </p:nvSpPr>
          <p:spPr>
            <a:xfrm flipH="1" rot="-664413">
              <a:off x="5477100" y="490120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1" name="Google Shape;2901;p72"/>
            <p:cNvSpPr/>
            <p:nvPr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9" name="Google Shape;2899;p72"/>
            <p:cNvSpPr/>
            <p:nvPr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6" name="Google Shape;2926;p72"/>
            <p:cNvSpPr/>
            <p:nvPr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5" name="Google Shape;2925;p72"/>
            <p:cNvSpPr/>
            <p:nvPr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p72"/>
            <p:cNvSpPr/>
            <p:nvPr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3" name="Google Shape;2863;p72"/>
            <p:cNvSpPr/>
            <p:nvPr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7" name="Google Shape;2907;p72"/>
            <p:cNvSpPr/>
            <p:nvPr/>
          </p:nvSpPr>
          <p:spPr>
            <a:xfrm flipH="1">
              <a:off x="9919813" y="6746029"/>
              <a:ext cx="149392" cy="149392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5" name="Google Shape;2945;p72"/>
            <p:cNvSpPr/>
            <p:nvPr/>
          </p:nvSpPr>
          <p:spPr>
            <a:xfrm flipH="1">
              <a:off x="6151551" y="6717004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52" name="Google Shape;2952;p72"/>
            <p:cNvCxnSpPr>
              <a:stCxn id="2907" idx="1"/>
              <a:endCxn id="2895" idx="3"/>
            </p:cNvCxnSpPr>
            <p:nvPr/>
          </p:nvCxnSpPr>
          <p:spPr>
            <a:xfrm rot="10800000">
              <a:off x="8879821" y="5764250"/>
              <a:ext cx="1040100" cy="106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53" name="Google Shape;2953;p72"/>
            <p:cNvCxnSpPr>
              <a:stCxn id="2954" idx="6"/>
              <a:endCxn id="2926" idx="6"/>
            </p:cNvCxnSpPr>
            <p:nvPr/>
          </p:nvCxnSpPr>
          <p:spPr>
            <a:xfrm>
              <a:off x="1249806" y="3691601"/>
              <a:ext cx="1149300" cy="69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55" name="Google Shape;2955;p72"/>
            <p:cNvCxnSpPr>
              <a:stCxn id="2956" idx="4"/>
              <a:endCxn id="2928" idx="1"/>
            </p:cNvCxnSpPr>
            <p:nvPr/>
          </p:nvCxnSpPr>
          <p:spPr>
            <a:xfrm>
              <a:off x="181389" y="3694736"/>
              <a:ext cx="833400" cy="862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57" name="Google Shape;2957;p72"/>
            <p:cNvCxnSpPr>
              <a:stCxn id="2928" idx="4"/>
              <a:endCxn id="2931" idx="0"/>
            </p:cNvCxnSpPr>
            <p:nvPr/>
          </p:nvCxnSpPr>
          <p:spPr>
            <a:xfrm flipH="1">
              <a:off x="990217" y="4724846"/>
              <a:ext cx="93900" cy="72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58" name="Google Shape;2958;p72"/>
            <p:cNvCxnSpPr>
              <a:stCxn id="2959" idx="3"/>
            </p:cNvCxnSpPr>
            <p:nvPr/>
          </p:nvCxnSpPr>
          <p:spPr>
            <a:xfrm flipH="1">
              <a:off x="994423" y="6664731"/>
              <a:ext cx="195300" cy="193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60" name="Google Shape;2960;p72"/>
            <p:cNvCxnSpPr>
              <a:stCxn id="2959" idx="0"/>
              <a:endCxn id="2931" idx="4"/>
            </p:cNvCxnSpPr>
            <p:nvPr/>
          </p:nvCxnSpPr>
          <p:spPr>
            <a:xfrm rot="10800000">
              <a:off x="990205" y="5745355"/>
              <a:ext cx="303600" cy="668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61" name="Google Shape;2961;p72"/>
            <p:cNvCxnSpPr>
              <a:stCxn id="2962" idx="1"/>
              <a:endCxn id="2956" idx="3"/>
            </p:cNvCxnSpPr>
            <p:nvPr/>
          </p:nvCxnSpPr>
          <p:spPr>
            <a:xfrm flipH="1" rot="10800000">
              <a:off x="7025" y="3684606"/>
              <a:ext cx="62100" cy="103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63" name="Google Shape;2963;p72"/>
            <p:cNvCxnSpPr>
              <a:stCxn id="2931" idx="2"/>
              <a:endCxn id="2962" idx="0"/>
            </p:cNvCxnSpPr>
            <p:nvPr/>
          </p:nvCxnSpPr>
          <p:spPr>
            <a:xfrm rot="10800000">
              <a:off x="4856" y="4947751"/>
              <a:ext cx="838200" cy="650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64" name="Google Shape;2964;p72"/>
            <p:cNvCxnSpPr>
              <a:stCxn id="2959" idx="1"/>
            </p:cNvCxnSpPr>
            <p:nvPr/>
          </p:nvCxnSpPr>
          <p:spPr>
            <a:xfrm flipH="1">
              <a:off x="-77" y="6456567"/>
              <a:ext cx="1189800" cy="19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65" name="Google Shape;2965;p72"/>
            <p:cNvCxnSpPr>
              <a:stCxn id="2926" idx="1"/>
              <a:endCxn id="2788" idx="0"/>
            </p:cNvCxnSpPr>
            <p:nvPr/>
          </p:nvCxnSpPr>
          <p:spPr>
            <a:xfrm flipH="1" rot="10800000">
              <a:off x="2590343" y="2989810"/>
              <a:ext cx="771000" cy="692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66" name="Google Shape;2966;p72"/>
            <p:cNvCxnSpPr>
              <a:stCxn id="2967" idx="6"/>
              <a:endCxn id="2968" idx="2"/>
            </p:cNvCxnSpPr>
            <p:nvPr/>
          </p:nvCxnSpPr>
          <p:spPr>
            <a:xfrm>
              <a:off x="683818" y="2689233"/>
              <a:ext cx="1046700" cy="261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69" name="Google Shape;2969;p72"/>
            <p:cNvCxnSpPr>
              <a:stCxn id="2956" idx="7"/>
              <a:endCxn id="2967" idx="3"/>
            </p:cNvCxnSpPr>
            <p:nvPr/>
          </p:nvCxnSpPr>
          <p:spPr>
            <a:xfrm flipH="1" rot="10800000">
              <a:off x="206155" y="2793287"/>
              <a:ext cx="226500" cy="63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70" name="Google Shape;2970;p72"/>
            <p:cNvCxnSpPr>
              <a:stCxn id="2956" idx="5"/>
              <a:endCxn id="2954" idx="2"/>
            </p:cNvCxnSpPr>
            <p:nvPr/>
          </p:nvCxnSpPr>
          <p:spPr>
            <a:xfrm>
              <a:off x="267972" y="3622660"/>
              <a:ext cx="785700" cy="69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71" name="Google Shape;2971;p72"/>
            <p:cNvCxnSpPr>
              <a:stCxn id="2968" idx="3"/>
              <a:endCxn id="2954" idx="7"/>
            </p:cNvCxnSpPr>
            <p:nvPr/>
          </p:nvCxnSpPr>
          <p:spPr>
            <a:xfrm flipH="1">
              <a:off x="1221044" y="3059892"/>
              <a:ext cx="555000" cy="562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72" name="Google Shape;2972;p72"/>
            <p:cNvCxnSpPr>
              <a:stCxn id="2954" idx="4"/>
              <a:endCxn id="2928" idx="0"/>
            </p:cNvCxnSpPr>
            <p:nvPr/>
          </p:nvCxnSpPr>
          <p:spPr>
            <a:xfrm flipH="1">
              <a:off x="1084176" y="3789730"/>
              <a:ext cx="67500" cy="73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73" name="Google Shape;2973;p72"/>
            <p:cNvCxnSpPr>
              <a:stCxn id="2932" idx="2"/>
              <a:endCxn id="2959" idx="2"/>
            </p:cNvCxnSpPr>
            <p:nvPr/>
          </p:nvCxnSpPr>
          <p:spPr>
            <a:xfrm flipH="1">
              <a:off x="1146748" y="6179786"/>
              <a:ext cx="1868400" cy="381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74" name="Google Shape;2974;p72"/>
            <p:cNvCxnSpPr>
              <a:endCxn id="2959" idx="5"/>
            </p:cNvCxnSpPr>
            <p:nvPr/>
          </p:nvCxnSpPr>
          <p:spPr>
            <a:xfrm rot="10800000">
              <a:off x="1397887" y="6664731"/>
              <a:ext cx="704100" cy="276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956" name="Google Shape;2956;p72"/>
            <p:cNvSpPr/>
            <p:nvPr/>
          </p:nvSpPr>
          <p:spPr>
            <a:xfrm rot="-1036530">
              <a:off x="-9517" y="3406988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8" name="Google Shape;2968;p72"/>
            <p:cNvSpPr/>
            <p:nvPr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7" name="Google Shape;2967;p72"/>
            <p:cNvSpPr/>
            <p:nvPr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4" name="Google Shape;2954;p72"/>
            <p:cNvSpPr/>
            <p:nvPr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9" name="Google Shape;2959;p72"/>
            <p:cNvSpPr/>
            <p:nvPr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p72"/>
            <p:cNvSpPr/>
            <p:nvPr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8" name="Google Shape;2928;p72"/>
            <p:cNvSpPr/>
            <p:nvPr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75" name="Google Shape;2975;p72"/>
            <p:cNvCxnSpPr>
              <a:stCxn id="2928" idx="3"/>
            </p:cNvCxnSpPr>
            <p:nvPr/>
          </p:nvCxnSpPr>
          <p:spPr>
            <a:xfrm flipH="1">
              <a:off x="125229" y="4696105"/>
              <a:ext cx="889500" cy="16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76" name="Google Shape;2976;p72"/>
            <p:cNvCxnSpPr>
              <a:stCxn id="2967" idx="4"/>
              <a:endCxn id="2954" idx="1"/>
            </p:cNvCxnSpPr>
            <p:nvPr/>
          </p:nvCxnSpPr>
          <p:spPr>
            <a:xfrm>
              <a:off x="536624" y="2836427"/>
              <a:ext cx="545700" cy="785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800" name="Google Shape;2800;p72"/>
            <p:cNvSpPr/>
            <p:nvPr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77" name="Google Shape;2977;p72"/>
            <p:cNvCxnSpPr>
              <a:stCxn id="2800" idx="3"/>
              <a:endCxn id="2923" idx="0"/>
            </p:cNvCxnSpPr>
            <p:nvPr/>
          </p:nvCxnSpPr>
          <p:spPr>
            <a:xfrm flipH="1">
              <a:off x="4536598" y="3042498"/>
              <a:ext cx="464700" cy="782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78" name="Google Shape;2978;p72"/>
            <p:cNvCxnSpPr>
              <a:stCxn id="2800" idx="2"/>
              <a:endCxn id="2788" idx="6"/>
            </p:cNvCxnSpPr>
            <p:nvPr/>
          </p:nvCxnSpPr>
          <p:spPr>
            <a:xfrm rot="10800000">
              <a:off x="3501357" y="2916110"/>
              <a:ext cx="1471200" cy="57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79" name="Google Shape;2979;p72"/>
            <p:cNvCxnSpPr>
              <a:stCxn id="2967" idx="7"/>
              <a:endCxn id="2787" idx="1"/>
            </p:cNvCxnSpPr>
            <p:nvPr/>
          </p:nvCxnSpPr>
          <p:spPr>
            <a:xfrm flipH="1" rot="10800000">
              <a:off x="640706" y="1905051"/>
              <a:ext cx="785400" cy="680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80" name="Google Shape;2980;p72"/>
            <p:cNvCxnSpPr>
              <a:endCxn id="2967" idx="1"/>
            </p:cNvCxnSpPr>
            <p:nvPr/>
          </p:nvCxnSpPr>
          <p:spPr>
            <a:xfrm>
              <a:off x="-60658" y="2344851"/>
              <a:ext cx="493200" cy="240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962" name="Google Shape;2962;p72"/>
            <p:cNvSpPr/>
            <p:nvPr/>
          </p:nvSpPr>
          <p:spPr>
            <a:xfrm flipH="1" rot="5400000">
              <a:off x="-98982" y="4723943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81" name="Google Shape;2981;p72"/>
            <p:cNvCxnSpPr>
              <a:stCxn id="2931" idx="3"/>
            </p:cNvCxnSpPr>
            <p:nvPr/>
          </p:nvCxnSpPr>
          <p:spPr>
            <a:xfrm flipH="1">
              <a:off x="-32" y="5702233"/>
              <a:ext cx="886200" cy="564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82" name="Google Shape;2982;p72"/>
            <p:cNvCxnSpPr>
              <a:stCxn id="2968" idx="6"/>
              <a:endCxn id="2788" idx="1"/>
            </p:cNvCxnSpPr>
            <p:nvPr/>
          </p:nvCxnSpPr>
          <p:spPr>
            <a:xfrm flipH="1" rot="10800000">
              <a:off x="2040852" y="2934905"/>
              <a:ext cx="1254600" cy="15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83" name="Google Shape;2983;p72"/>
            <p:cNvCxnSpPr>
              <a:stCxn id="2968" idx="5"/>
              <a:endCxn id="2926" idx="0"/>
            </p:cNvCxnSpPr>
            <p:nvPr/>
          </p:nvCxnSpPr>
          <p:spPr>
            <a:xfrm>
              <a:off x="1995418" y="3059892"/>
              <a:ext cx="515700" cy="58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84" name="Google Shape;2984;p72"/>
            <p:cNvCxnSpPr>
              <a:stCxn id="2787" idx="0"/>
              <a:endCxn id="2968" idx="0"/>
            </p:cNvCxnSpPr>
            <p:nvPr/>
          </p:nvCxnSpPr>
          <p:spPr>
            <a:xfrm>
              <a:off x="1505277" y="1937846"/>
              <a:ext cx="380400" cy="857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85" name="Google Shape;2985;p72"/>
            <p:cNvCxnSpPr>
              <a:stCxn id="2928" idx="5"/>
              <a:endCxn id="2925" idx="7"/>
            </p:cNvCxnSpPr>
            <p:nvPr/>
          </p:nvCxnSpPr>
          <p:spPr>
            <a:xfrm>
              <a:off x="1153506" y="4696105"/>
              <a:ext cx="1042200" cy="364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86" name="Google Shape;2986;p72"/>
            <p:cNvCxnSpPr>
              <a:stCxn id="2923" idx="7"/>
              <a:endCxn id="2788" idx="7"/>
            </p:cNvCxnSpPr>
            <p:nvPr/>
          </p:nvCxnSpPr>
          <p:spPr>
            <a:xfrm rot="10800000">
              <a:off x="3446643" y="2981967"/>
              <a:ext cx="1005600" cy="85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87" name="Google Shape;2987;p72"/>
            <p:cNvCxnSpPr>
              <a:stCxn id="2796" idx="7"/>
              <a:endCxn id="2800" idx="0"/>
            </p:cNvCxnSpPr>
            <p:nvPr/>
          </p:nvCxnSpPr>
          <p:spPr>
            <a:xfrm>
              <a:off x="5065787" y="2247314"/>
              <a:ext cx="4800" cy="62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88" name="Google Shape;2988;p72"/>
            <p:cNvCxnSpPr>
              <a:stCxn id="2899" idx="7"/>
              <a:endCxn id="2801" idx="0"/>
            </p:cNvCxnSpPr>
            <p:nvPr/>
          </p:nvCxnSpPr>
          <p:spPr>
            <a:xfrm rot="10800000">
              <a:off x="6285712" y="2383908"/>
              <a:ext cx="270000" cy="78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89" name="Google Shape;2989;p72"/>
            <p:cNvCxnSpPr>
              <a:stCxn id="2899" idx="6"/>
              <a:endCxn id="2800" idx="5"/>
            </p:cNvCxnSpPr>
            <p:nvPr/>
          </p:nvCxnSpPr>
          <p:spPr>
            <a:xfrm rot="10800000">
              <a:off x="5140034" y="3042426"/>
              <a:ext cx="1393800" cy="17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90" name="Google Shape;2990;p72"/>
            <p:cNvCxnSpPr>
              <a:stCxn id="2813" idx="0"/>
              <a:endCxn id="2899" idx="1"/>
            </p:cNvCxnSpPr>
            <p:nvPr/>
          </p:nvCxnSpPr>
          <p:spPr>
            <a:xfrm flipH="1">
              <a:off x="6661403" y="1834225"/>
              <a:ext cx="1076400" cy="1334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91" name="Google Shape;2991;p72"/>
            <p:cNvCxnSpPr>
              <a:stCxn id="2816" idx="0"/>
              <a:endCxn id="2864" idx="4"/>
            </p:cNvCxnSpPr>
            <p:nvPr/>
          </p:nvCxnSpPr>
          <p:spPr>
            <a:xfrm>
              <a:off x="9621563" y="3044363"/>
              <a:ext cx="760500" cy="316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92" name="Google Shape;2992;p72"/>
            <p:cNvCxnSpPr>
              <a:stCxn id="2820" idx="0"/>
              <a:endCxn id="2864" idx="5"/>
            </p:cNvCxnSpPr>
            <p:nvPr/>
          </p:nvCxnSpPr>
          <p:spPr>
            <a:xfrm>
              <a:off x="10349083" y="2680523"/>
              <a:ext cx="90000" cy="615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93" name="Google Shape;2993;p72"/>
            <p:cNvCxnSpPr>
              <a:stCxn id="2818" idx="0"/>
              <a:endCxn id="2816" idx="6"/>
            </p:cNvCxnSpPr>
            <p:nvPr/>
          </p:nvCxnSpPr>
          <p:spPr>
            <a:xfrm>
              <a:off x="9306676" y="1739765"/>
              <a:ext cx="246000" cy="116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94" name="Google Shape;2994;p72"/>
            <p:cNvCxnSpPr>
              <a:stCxn id="2899" idx="1"/>
              <a:endCxn id="2858" idx="5"/>
            </p:cNvCxnSpPr>
            <p:nvPr/>
          </p:nvCxnSpPr>
          <p:spPr>
            <a:xfrm>
              <a:off x="6661348" y="3168408"/>
              <a:ext cx="1391100" cy="1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95" name="Google Shape;2995;p72"/>
            <p:cNvCxnSpPr>
              <a:stCxn id="2813" idx="0"/>
              <a:endCxn id="2858" idx="5"/>
            </p:cNvCxnSpPr>
            <p:nvPr/>
          </p:nvCxnSpPr>
          <p:spPr>
            <a:xfrm>
              <a:off x="7737803" y="1834225"/>
              <a:ext cx="314700" cy="1353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96" name="Google Shape;2996;p72"/>
            <p:cNvCxnSpPr>
              <a:stCxn id="2858" idx="7"/>
              <a:endCxn id="2816" idx="4"/>
            </p:cNvCxnSpPr>
            <p:nvPr/>
          </p:nvCxnSpPr>
          <p:spPr>
            <a:xfrm flipH="1" rot="10800000">
              <a:off x="8152134" y="2970745"/>
              <a:ext cx="1257900" cy="251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864" name="Google Shape;2864;p72"/>
            <p:cNvSpPr/>
            <p:nvPr/>
          </p:nvSpPr>
          <p:spPr>
            <a:xfrm flipH="1" rot="6550916">
              <a:off x="10375964" y="3285269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72"/>
            <p:cNvSpPr/>
            <p:nvPr/>
          </p:nvSpPr>
          <p:spPr>
            <a:xfrm flipH="1" rot="6550916">
              <a:off x="9403696" y="289550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8" name="Google Shape;2858;p72"/>
            <p:cNvSpPr/>
            <p:nvPr/>
          </p:nvSpPr>
          <p:spPr>
            <a:xfrm flipH="1" rot="6550916">
              <a:off x="8010198" y="317998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97" name="Google Shape;2997;p72"/>
            <p:cNvCxnSpPr>
              <a:stCxn id="2855" idx="0"/>
              <a:endCxn id="2864" idx="7"/>
            </p:cNvCxnSpPr>
            <p:nvPr/>
          </p:nvCxnSpPr>
          <p:spPr>
            <a:xfrm flipH="1">
              <a:off x="10588721" y="2983008"/>
              <a:ext cx="1257000" cy="36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98" name="Google Shape;2998;p72"/>
            <p:cNvCxnSpPr>
              <a:endCxn id="2855" idx="7"/>
            </p:cNvCxnSpPr>
            <p:nvPr/>
          </p:nvCxnSpPr>
          <p:spPr>
            <a:xfrm rot="10800000">
              <a:off x="11930123" y="2967834"/>
              <a:ext cx="291300" cy="286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Break Slide layout">
  <p:cSld name="Section Break Slide layout">
    <p:bg>
      <p:bgPr>
        <a:gradFill>
          <a:gsLst>
            <a:gs pos="0">
              <a:schemeClr val="accent1"/>
            </a:gs>
            <a:gs pos="27000">
              <a:srgbClr val="7BA6B3"/>
            </a:gs>
            <a:gs pos="50000">
              <a:srgbClr val="8EB3BE"/>
            </a:gs>
            <a:gs pos="73000">
              <a:srgbClr val="7BA6B3"/>
            </a:gs>
            <a:gs pos="100000">
              <a:schemeClr val="accent1"/>
            </a:gs>
          </a:gsLst>
          <a:lin ang="16200000" scaled="0"/>
        </a:gra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8" name="Google Shape;438;p52"/>
          <p:cNvGrpSpPr/>
          <p:nvPr/>
        </p:nvGrpSpPr>
        <p:grpSpPr>
          <a:xfrm>
            <a:off x="-98982" y="-104349"/>
            <a:ext cx="12408371" cy="7045441"/>
            <a:chOff x="-98982" y="-104349"/>
            <a:chExt cx="12408371" cy="7045441"/>
          </a:xfrm>
        </p:grpSpPr>
        <p:cxnSp>
          <p:nvCxnSpPr>
            <p:cNvPr id="439" name="Google Shape;439;p52"/>
            <p:cNvCxnSpPr>
              <a:stCxn id="440" idx="7"/>
              <a:endCxn id="441" idx="2"/>
            </p:cNvCxnSpPr>
            <p:nvPr/>
          </p:nvCxnSpPr>
          <p:spPr>
            <a:xfrm>
              <a:off x="1584504" y="1905029"/>
              <a:ext cx="1703100" cy="944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2" name="Google Shape;442;p52"/>
            <p:cNvCxnSpPr>
              <a:stCxn id="441" idx="4"/>
              <a:endCxn id="443" idx="1"/>
            </p:cNvCxnSpPr>
            <p:nvPr/>
          </p:nvCxnSpPr>
          <p:spPr>
            <a:xfrm flipH="1" rot="10800000">
              <a:off x="3427782" y="2205737"/>
              <a:ext cx="483000" cy="57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4" name="Google Shape;444;p52"/>
            <p:cNvCxnSpPr>
              <a:stCxn id="445" idx="2"/>
              <a:endCxn id="446" idx="6"/>
            </p:cNvCxnSpPr>
            <p:nvPr/>
          </p:nvCxnSpPr>
          <p:spPr>
            <a:xfrm flipH="1">
              <a:off x="4004083" y="998896"/>
              <a:ext cx="1032900" cy="414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7" name="Google Shape;447;p52"/>
            <p:cNvCxnSpPr>
              <a:stCxn id="443" idx="5"/>
              <a:endCxn id="445" idx="1"/>
            </p:cNvCxnSpPr>
            <p:nvPr/>
          </p:nvCxnSpPr>
          <p:spPr>
            <a:xfrm flipH="1" rot="10800000">
              <a:off x="4016342" y="1082426"/>
              <a:ext cx="10551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8" name="Google Shape;448;p52"/>
            <p:cNvCxnSpPr>
              <a:stCxn id="441" idx="5"/>
              <a:endCxn id="449" idx="1"/>
            </p:cNvCxnSpPr>
            <p:nvPr/>
          </p:nvCxnSpPr>
          <p:spPr>
            <a:xfrm flipH="1" rot="10800000">
              <a:off x="3493690" y="2247401"/>
              <a:ext cx="1466400" cy="583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0" name="Google Shape;450;p52"/>
            <p:cNvCxnSpPr>
              <a:stCxn id="445" idx="0"/>
              <a:endCxn id="449" idx="4"/>
            </p:cNvCxnSpPr>
            <p:nvPr/>
          </p:nvCxnSpPr>
          <p:spPr>
            <a:xfrm flipH="1">
              <a:off x="5012861" y="1116974"/>
              <a:ext cx="142200" cy="100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1" name="Google Shape;451;p52"/>
            <p:cNvCxnSpPr>
              <a:stCxn id="443" idx="3"/>
              <a:endCxn id="446" idx="0"/>
            </p:cNvCxnSpPr>
            <p:nvPr/>
          </p:nvCxnSpPr>
          <p:spPr>
            <a:xfrm rot="10800000">
              <a:off x="3892106" y="1525526"/>
              <a:ext cx="18600" cy="57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2" name="Google Shape;452;p52"/>
            <p:cNvCxnSpPr>
              <a:stCxn id="453" idx="7"/>
              <a:endCxn id="454" idx="1"/>
            </p:cNvCxnSpPr>
            <p:nvPr/>
          </p:nvCxnSpPr>
          <p:spPr>
            <a:xfrm flipH="1" rot="10800000">
              <a:off x="5140075" y="2351122"/>
              <a:ext cx="1066200" cy="55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5" name="Google Shape;455;p52"/>
            <p:cNvCxnSpPr>
              <a:stCxn id="445" idx="7"/>
              <a:endCxn id="454" idx="3"/>
            </p:cNvCxnSpPr>
            <p:nvPr/>
          </p:nvCxnSpPr>
          <p:spPr>
            <a:xfrm>
              <a:off x="5238555" y="1082390"/>
              <a:ext cx="967800" cy="111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6" name="Google Shape;456;p52"/>
            <p:cNvCxnSpPr>
              <a:stCxn id="457" idx="3"/>
            </p:cNvCxnSpPr>
            <p:nvPr/>
          </p:nvCxnSpPr>
          <p:spPr>
            <a:xfrm rot="10800000">
              <a:off x="3211541" y="18433"/>
              <a:ext cx="498900" cy="58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8" name="Google Shape;458;p52"/>
            <p:cNvCxnSpPr>
              <a:stCxn id="443" idx="6"/>
              <a:endCxn id="449" idx="2"/>
            </p:cNvCxnSpPr>
            <p:nvPr/>
          </p:nvCxnSpPr>
          <p:spPr>
            <a:xfrm>
              <a:off x="4038220" y="2152844"/>
              <a:ext cx="900000" cy="41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9" name="Google Shape;459;p52"/>
            <p:cNvCxnSpPr>
              <a:stCxn id="457" idx="0"/>
              <a:endCxn id="446" idx="4"/>
            </p:cNvCxnSpPr>
            <p:nvPr/>
          </p:nvCxnSpPr>
          <p:spPr>
            <a:xfrm>
              <a:off x="3789668" y="792604"/>
              <a:ext cx="102300" cy="50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0" name="Google Shape;460;p52"/>
            <p:cNvCxnSpPr>
              <a:stCxn id="449" idx="6"/>
              <a:endCxn id="454" idx="2"/>
            </p:cNvCxnSpPr>
            <p:nvPr/>
          </p:nvCxnSpPr>
          <p:spPr>
            <a:xfrm>
              <a:off x="5087665" y="2194496"/>
              <a:ext cx="1086000" cy="77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1" name="Google Shape;461;p52"/>
            <p:cNvCxnSpPr>
              <a:stCxn id="462" idx="0"/>
              <a:endCxn id="454" idx="4"/>
            </p:cNvCxnSpPr>
            <p:nvPr/>
          </p:nvCxnSpPr>
          <p:spPr>
            <a:xfrm>
              <a:off x="6243041" y="1291086"/>
              <a:ext cx="42600" cy="868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3" name="Google Shape;463;p52"/>
            <p:cNvCxnSpPr>
              <a:stCxn id="464" idx="1"/>
              <a:endCxn id="454" idx="5"/>
            </p:cNvCxnSpPr>
            <p:nvPr/>
          </p:nvCxnSpPr>
          <p:spPr>
            <a:xfrm flipH="1">
              <a:off x="6364795" y="570689"/>
              <a:ext cx="1332600" cy="1621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5" name="Google Shape;465;p52"/>
            <p:cNvCxnSpPr>
              <a:stCxn id="464" idx="0"/>
              <a:endCxn id="466" idx="4"/>
            </p:cNvCxnSpPr>
            <p:nvPr/>
          </p:nvCxnSpPr>
          <p:spPr>
            <a:xfrm flipH="1">
              <a:off x="7737913" y="592567"/>
              <a:ext cx="123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7" name="Google Shape;467;p52"/>
            <p:cNvCxnSpPr>
              <a:stCxn id="466" idx="2"/>
              <a:endCxn id="454" idx="6"/>
            </p:cNvCxnSpPr>
            <p:nvPr/>
          </p:nvCxnSpPr>
          <p:spPr>
            <a:xfrm flipH="1">
              <a:off x="6397559" y="1722181"/>
              <a:ext cx="1228200" cy="549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8" name="Google Shape;468;p52"/>
            <p:cNvCxnSpPr>
              <a:stCxn id="466" idx="7"/>
              <a:endCxn id="469" idx="5"/>
            </p:cNvCxnSpPr>
            <p:nvPr/>
          </p:nvCxnSpPr>
          <p:spPr>
            <a:xfrm>
              <a:off x="7817030" y="1801408"/>
              <a:ext cx="1650000" cy="1105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0" name="Google Shape;470;p52"/>
            <p:cNvCxnSpPr>
              <a:stCxn id="466" idx="6"/>
              <a:endCxn id="471" idx="2"/>
            </p:cNvCxnSpPr>
            <p:nvPr/>
          </p:nvCxnSpPr>
          <p:spPr>
            <a:xfrm flipH="1" rot="10800000">
              <a:off x="7849847" y="1627681"/>
              <a:ext cx="1344900" cy="9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2" name="Google Shape;472;p52"/>
            <p:cNvCxnSpPr>
              <a:stCxn id="471" idx="7"/>
              <a:endCxn id="473" idx="3"/>
            </p:cNvCxnSpPr>
            <p:nvPr/>
          </p:nvCxnSpPr>
          <p:spPr>
            <a:xfrm>
              <a:off x="9385903" y="1706948"/>
              <a:ext cx="910500" cy="84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4" name="Google Shape;474;p52"/>
            <p:cNvCxnSpPr>
              <a:stCxn id="475" idx="0"/>
              <a:endCxn id="441" idx="3"/>
            </p:cNvCxnSpPr>
            <p:nvPr/>
          </p:nvCxnSpPr>
          <p:spPr>
            <a:xfrm>
              <a:off x="2865686" y="1745404"/>
              <a:ext cx="476700" cy="1038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6" name="Google Shape;476;p52"/>
            <p:cNvCxnSpPr>
              <a:stCxn id="446" idx="2"/>
              <a:endCxn id="475" idx="6"/>
            </p:cNvCxnSpPr>
            <p:nvPr/>
          </p:nvCxnSpPr>
          <p:spPr>
            <a:xfrm flipH="1">
              <a:off x="2983828" y="1413389"/>
              <a:ext cx="796200" cy="21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7" name="Google Shape;477;p52"/>
            <p:cNvCxnSpPr>
              <a:stCxn id="457" idx="1"/>
              <a:endCxn id="475" idx="5"/>
            </p:cNvCxnSpPr>
            <p:nvPr/>
          </p:nvCxnSpPr>
          <p:spPr>
            <a:xfrm flipH="1">
              <a:off x="2949041" y="759787"/>
              <a:ext cx="761400" cy="78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8" name="Google Shape;478;p52"/>
            <p:cNvCxnSpPr>
              <a:stCxn id="479" idx="7"/>
              <a:endCxn id="475" idx="3"/>
            </p:cNvCxnSpPr>
            <p:nvPr/>
          </p:nvCxnSpPr>
          <p:spPr>
            <a:xfrm>
              <a:off x="2026272" y="811101"/>
              <a:ext cx="756000" cy="73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0" name="Google Shape;480;p52"/>
            <p:cNvCxnSpPr>
              <a:stCxn id="440" idx="6"/>
              <a:endCxn id="475" idx="2"/>
            </p:cNvCxnSpPr>
            <p:nvPr/>
          </p:nvCxnSpPr>
          <p:spPr>
            <a:xfrm flipH="1" rot="10800000">
              <a:off x="1617321" y="1627202"/>
              <a:ext cx="1130400" cy="198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1" name="Google Shape;481;p52"/>
            <p:cNvCxnSpPr>
              <a:stCxn id="482" idx="7"/>
              <a:endCxn id="440" idx="3"/>
            </p:cNvCxnSpPr>
            <p:nvPr/>
          </p:nvCxnSpPr>
          <p:spPr>
            <a:xfrm>
              <a:off x="562731" y="991183"/>
              <a:ext cx="863400" cy="75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3" name="Google Shape;483;p52"/>
            <p:cNvCxnSpPr>
              <a:stCxn id="482" idx="6"/>
              <a:endCxn id="479" idx="2"/>
            </p:cNvCxnSpPr>
            <p:nvPr/>
          </p:nvCxnSpPr>
          <p:spPr>
            <a:xfrm flipH="1" rot="10800000">
              <a:off x="584609" y="758365"/>
              <a:ext cx="1314000" cy="18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4" name="Google Shape;484;p52"/>
            <p:cNvCxnSpPr>
              <a:stCxn id="482" idx="5"/>
            </p:cNvCxnSpPr>
            <p:nvPr/>
          </p:nvCxnSpPr>
          <p:spPr>
            <a:xfrm flipH="1" rot="10800000">
              <a:off x="562731" y="7747"/>
              <a:ext cx="830400" cy="877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5" name="Google Shape;485;p52"/>
            <p:cNvCxnSpPr>
              <a:stCxn id="479" idx="4"/>
            </p:cNvCxnSpPr>
            <p:nvPr/>
          </p:nvCxnSpPr>
          <p:spPr>
            <a:xfrm rot="10800000">
              <a:off x="1913154" y="8887"/>
              <a:ext cx="60300" cy="674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6" name="Google Shape;486;p52"/>
            <p:cNvCxnSpPr>
              <a:stCxn id="479" idx="5"/>
            </p:cNvCxnSpPr>
            <p:nvPr/>
          </p:nvCxnSpPr>
          <p:spPr>
            <a:xfrm flipH="1" rot="10800000">
              <a:off x="2026272" y="21465"/>
              <a:ext cx="969600" cy="684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7" name="Google Shape;487;p52"/>
            <p:cNvCxnSpPr>
              <a:stCxn id="457" idx="5"/>
            </p:cNvCxnSpPr>
            <p:nvPr/>
          </p:nvCxnSpPr>
          <p:spPr>
            <a:xfrm flipH="1" rot="10800000">
              <a:off x="3868895" y="-11267"/>
              <a:ext cx="430500" cy="61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8" name="Google Shape;488;p52"/>
            <p:cNvCxnSpPr>
              <a:stCxn id="479" idx="6"/>
              <a:endCxn id="457" idx="2"/>
            </p:cNvCxnSpPr>
            <p:nvPr/>
          </p:nvCxnSpPr>
          <p:spPr>
            <a:xfrm flipH="1" rot="10800000">
              <a:off x="2048150" y="680583"/>
              <a:ext cx="1629600" cy="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9" name="Google Shape;489;p52"/>
            <p:cNvCxnSpPr>
              <a:stCxn id="457" idx="6"/>
              <a:endCxn id="445" idx="3"/>
            </p:cNvCxnSpPr>
            <p:nvPr/>
          </p:nvCxnSpPr>
          <p:spPr>
            <a:xfrm>
              <a:off x="3901712" y="680560"/>
              <a:ext cx="1170000" cy="234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0" name="Google Shape;490;p52"/>
            <p:cNvCxnSpPr>
              <a:stCxn id="462" idx="2"/>
              <a:endCxn id="445" idx="6"/>
            </p:cNvCxnSpPr>
            <p:nvPr/>
          </p:nvCxnSpPr>
          <p:spPr>
            <a:xfrm rot="10800000">
              <a:off x="5273145" y="998890"/>
              <a:ext cx="895200" cy="217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1" name="Google Shape;491;p52"/>
            <p:cNvCxnSpPr>
              <a:stCxn id="492" idx="0"/>
              <a:endCxn id="445" idx="5"/>
            </p:cNvCxnSpPr>
            <p:nvPr/>
          </p:nvCxnSpPr>
          <p:spPr>
            <a:xfrm flipH="1">
              <a:off x="5238531" y="-6144"/>
              <a:ext cx="1269600" cy="92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3" name="Google Shape;493;p52"/>
            <p:cNvCxnSpPr>
              <a:endCxn id="445" idx="4"/>
            </p:cNvCxnSpPr>
            <p:nvPr/>
          </p:nvCxnSpPr>
          <p:spPr>
            <a:xfrm>
              <a:off x="4882961" y="-29682"/>
              <a:ext cx="272100" cy="91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4" name="Google Shape;494;p52"/>
            <p:cNvCxnSpPr>
              <a:stCxn id="492" idx="2"/>
              <a:endCxn id="462" idx="4"/>
            </p:cNvCxnSpPr>
            <p:nvPr/>
          </p:nvCxnSpPr>
          <p:spPr>
            <a:xfrm flipH="1">
              <a:off x="6243075" y="-5451"/>
              <a:ext cx="339600" cy="114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5" name="Google Shape;495;p52"/>
            <p:cNvCxnSpPr>
              <a:stCxn id="464" idx="2"/>
              <a:endCxn id="462" idx="6"/>
            </p:cNvCxnSpPr>
            <p:nvPr/>
          </p:nvCxnSpPr>
          <p:spPr>
            <a:xfrm flipH="1">
              <a:off x="6317717" y="517871"/>
              <a:ext cx="1357800" cy="698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6" name="Google Shape;496;p52"/>
            <p:cNvCxnSpPr>
              <a:stCxn id="464" idx="4"/>
            </p:cNvCxnSpPr>
            <p:nvPr/>
          </p:nvCxnSpPr>
          <p:spPr>
            <a:xfrm flipH="1" rot="10800000">
              <a:off x="7750213" y="54375"/>
              <a:ext cx="93600" cy="38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7" name="Google Shape;497;p52"/>
            <p:cNvCxnSpPr>
              <a:stCxn id="498" idx="3"/>
            </p:cNvCxnSpPr>
            <p:nvPr/>
          </p:nvCxnSpPr>
          <p:spPr>
            <a:xfrm rot="10800000">
              <a:off x="8652105" y="-11167"/>
              <a:ext cx="511500" cy="356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9" name="Google Shape;499;p52"/>
            <p:cNvCxnSpPr>
              <a:stCxn id="498" idx="2"/>
              <a:endCxn id="464" idx="6"/>
            </p:cNvCxnSpPr>
            <p:nvPr/>
          </p:nvCxnSpPr>
          <p:spPr>
            <a:xfrm flipH="1">
              <a:off x="7824888" y="424760"/>
              <a:ext cx="1305900" cy="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0" name="Google Shape;500;p52"/>
            <p:cNvCxnSpPr>
              <a:stCxn id="471" idx="4"/>
              <a:endCxn id="498" idx="0"/>
            </p:cNvCxnSpPr>
            <p:nvPr/>
          </p:nvCxnSpPr>
          <p:spPr>
            <a:xfrm rot="10800000">
              <a:off x="9242776" y="536777"/>
              <a:ext cx="63900" cy="97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1" name="Google Shape;501;p52"/>
            <p:cNvCxnSpPr>
              <a:stCxn id="502" idx="3"/>
              <a:endCxn id="498" idx="7"/>
            </p:cNvCxnSpPr>
            <p:nvPr/>
          </p:nvCxnSpPr>
          <p:spPr>
            <a:xfrm rot="10800000">
              <a:off x="9322127" y="503860"/>
              <a:ext cx="1572900" cy="6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3" name="Google Shape;503;p52"/>
            <p:cNvCxnSpPr>
              <a:stCxn id="502" idx="2"/>
              <a:endCxn id="471" idx="6"/>
            </p:cNvCxnSpPr>
            <p:nvPr/>
          </p:nvCxnSpPr>
          <p:spPr>
            <a:xfrm flipH="1">
              <a:off x="9418838" y="1237715"/>
              <a:ext cx="1459200" cy="39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4" name="Google Shape;504;p52"/>
            <p:cNvCxnSpPr>
              <a:stCxn id="502" idx="1"/>
              <a:endCxn id="473" idx="4"/>
            </p:cNvCxnSpPr>
            <p:nvPr/>
          </p:nvCxnSpPr>
          <p:spPr>
            <a:xfrm flipH="1">
              <a:off x="10349161" y="1309164"/>
              <a:ext cx="576300" cy="122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5" name="Google Shape;505;p52"/>
            <p:cNvCxnSpPr>
              <a:stCxn id="506" idx="1"/>
              <a:endCxn id="473" idx="5"/>
            </p:cNvCxnSpPr>
            <p:nvPr/>
          </p:nvCxnSpPr>
          <p:spPr>
            <a:xfrm flipH="1">
              <a:off x="10402021" y="1774673"/>
              <a:ext cx="1757100" cy="77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7" name="Google Shape;507;p52"/>
            <p:cNvCxnSpPr>
              <a:stCxn id="506" idx="0"/>
              <a:endCxn id="508" idx="4"/>
            </p:cNvCxnSpPr>
            <p:nvPr/>
          </p:nvCxnSpPr>
          <p:spPr>
            <a:xfrm flipH="1">
              <a:off x="11893390" y="1806534"/>
              <a:ext cx="313200" cy="95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9" name="Google Shape;509;p52"/>
            <p:cNvCxnSpPr>
              <a:stCxn id="510" idx="7"/>
              <a:endCxn id="511" idx="1"/>
            </p:cNvCxnSpPr>
            <p:nvPr/>
          </p:nvCxnSpPr>
          <p:spPr>
            <a:xfrm rot="10800000">
              <a:off x="8117510" y="3321933"/>
              <a:ext cx="642600" cy="1106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2" name="Google Shape;512;p52"/>
            <p:cNvCxnSpPr>
              <a:endCxn id="513" idx="6"/>
            </p:cNvCxnSpPr>
            <p:nvPr/>
          </p:nvCxnSpPr>
          <p:spPr>
            <a:xfrm rot="10800000">
              <a:off x="11941804" y="350882"/>
              <a:ext cx="294300" cy="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4" name="Google Shape;514;p52"/>
            <p:cNvCxnSpPr>
              <a:stCxn id="510" idx="0"/>
              <a:endCxn id="469" idx="3"/>
            </p:cNvCxnSpPr>
            <p:nvPr/>
          </p:nvCxnSpPr>
          <p:spPr>
            <a:xfrm flipH="1" rot="10800000">
              <a:off x="8839337" y="3056316"/>
              <a:ext cx="575400" cy="133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5" name="Google Shape;515;p52"/>
            <p:cNvCxnSpPr>
              <a:stCxn id="516" idx="0"/>
              <a:endCxn id="517" idx="0"/>
            </p:cNvCxnSpPr>
            <p:nvPr/>
          </p:nvCxnSpPr>
          <p:spPr>
            <a:xfrm rot="10800000">
              <a:off x="10593971" y="3434199"/>
              <a:ext cx="970200" cy="1116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8" name="Google Shape;518;p52"/>
            <p:cNvCxnSpPr>
              <a:stCxn id="516" idx="1"/>
              <a:endCxn id="508" idx="0"/>
            </p:cNvCxnSpPr>
            <p:nvPr/>
          </p:nvCxnSpPr>
          <p:spPr>
            <a:xfrm flipH="1" rot="10800000">
              <a:off x="11616989" y="2982977"/>
              <a:ext cx="228600" cy="1589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9" name="Google Shape;519;p52"/>
            <p:cNvCxnSpPr>
              <a:stCxn id="508" idx="2"/>
              <a:endCxn id="473" idx="6"/>
            </p:cNvCxnSpPr>
            <p:nvPr/>
          </p:nvCxnSpPr>
          <p:spPr>
            <a:xfrm rot="10800000">
              <a:off x="10423637" y="2605754"/>
              <a:ext cx="1336500" cy="24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0" name="Google Shape;520;p52"/>
            <p:cNvCxnSpPr>
              <a:stCxn id="506" idx="2"/>
              <a:endCxn id="502" idx="6"/>
            </p:cNvCxnSpPr>
            <p:nvPr/>
          </p:nvCxnSpPr>
          <p:spPr>
            <a:xfrm rot="10800000">
              <a:off x="11098085" y="1194779"/>
              <a:ext cx="1050000" cy="523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1" name="Google Shape;521;p52"/>
            <p:cNvCxnSpPr>
              <a:stCxn id="513" idx="1"/>
              <a:endCxn id="502" idx="5"/>
            </p:cNvCxnSpPr>
            <p:nvPr/>
          </p:nvCxnSpPr>
          <p:spPr>
            <a:xfrm flipH="1">
              <a:off x="11050633" y="430109"/>
              <a:ext cx="699900" cy="6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2" name="Google Shape;522;p52"/>
            <p:cNvCxnSpPr>
              <a:stCxn id="513" idx="3"/>
              <a:endCxn id="523" idx="1"/>
            </p:cNvCxnSpPr>
            <p:nvPr/>
          </p:nvCxnSpPr>
          <p:spPr>
            <a:xfrm rot="10800000">
              <a:off x="10480633" y="1655"/>
              <a:ext cx="126990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4" name="Google Shape;524;p52"/>
            <p:cNvCxnSpPr>
              <a:stCxn id="502" idx="4"/>
              <a:endCxn id="523" idx="2"/>
            </p:cNvCxnSpPr>
            <p:nvPr/>
          </p:nvCxnSpPr>
          <p:spPr>
            <a:xfrm rot="10800000">
              <a:off x="10368876" y="737"/>
              <a:ext cx="597600" cy="1105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5" name="Google Shape;525;p52"/>
            <p:cNvCxnSpPr>
              <a:stCxn id="498" idx="5"/>
              <a:endCxn id="523" idx="0"/>
            </p:cNvCxnSpPr>
            <p:nvPr/>
          </p:nvCxnSpPr>
          <p:spPr>
            <a:xfrm flipH="1" rot="10800000">
              <a:off x="9322059" y="-367"/>
              <a:ext cx="935100" cy="345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6" name="Google Shape;526;p52"/>
            <p:cNvCxnSpPr>
              <a:stCxn id="513" idx="7"/>
              <a:endCxn id="506" idx="3"/>
            </p:cNvCxnSpPr>
            <p:nvPr/>
          </p:nvCxnSpPr>
          <p:spPr>
            <a:xfrm>
              <a:off x="11908987" y="430109"/>
              <a:ext cx="270900" cy="1241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7" name="Google Shape;527;p52"/>
            <p:cNvCxnSpPr>
              <a:stCxn id="464" idx="7"/>
              <a:endCxn id="471" idx="3"/>
            </p:cNvCxnSpPr>
            <p:nvPr/>
          </p:nvCxnSpPr>
          <p:spPr>
            <a:xfrm>
              <a:off x="7803031" y="570689"/>
              <a:ext cx="1424400" cy="9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8" name="Google Shape;528;p52"/>
            <p:cNvCxnSpPr>
              <a:endCxn id="513" idx="4"/>
            </p:cNvCxnSpPr>
            <p:nvPr/>
          </p:nvCxnSpPr>
          <p:spPr>
            <a:xfrm flipH="1">
              <a:off x="11829760" y="9038"/>
              <a:ext cx="14400" cy="22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41" name="Google Shape;441;p52"/>
            <p:cNvSpPr/>
            <p:nvPr/>
          </p:nvSpPr>
          <p:spPr>
            <a:xfrm flipH="1" rot="-9763470">
              <a:off x="3282465" y="2770682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52"/>
            <p:cNvSpPr/>
            <p:nvPr/>
          </p:nvSpPr>
          <p:spPr>
            <a:xfrm flipH="1" rot="10800000">
              <a:off x="2747608" y="1509248"/>
              <a:ext cx="236156" cy="236156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52"/>
            <p:cNvSpPr/>
            <p:nvPr/>
          </p:nvSpPr>
          <p:spPr>
            <a:xfrm flipH="1" rot="10800000">
              <a:off x="1393233" y="1713758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52"/>
            <p:cNvSpPr/>
            <p:nvPr/>
          </p:nvSpPr>
          <p:spPr>
            <a:xfrm flipH="1" rot="10800000">
              <a:off x="1898758" y="683587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52"/>
            <p:cNvSpPr/>
            <p:nvPr/>
          </p:nvSpPr>
          <p:spPr>
            <a:xfrm flipH="1" rot="10800000">
              <a:off x="3677624" y="568516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52"/>
            <p:cNvSpPr/>
            <p:nvPr/>
          </p:nvSpPr>
          <p:spPr>
            <a:xfrm flipH="1" rot="10800000">
              <a:off x="5036983" y="880818"/>
              <a:ext cx="236156" cy="236156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52"/>
            <p:cNvSpPr/>
            <p:nvPr/>
          </p:nvSpPr>
          <p:spPr>
            <a:xfrm flipH="1" rot="10800000">
              <a:off x="6168345" y="1141694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52"/>
            <p:cNvSpPr/>
            <p:nvPr/>
          </p:nvSpPr>
          <p:spPr>
            <a:xfrm flipH="1" rot="10800000">
              <a:off x="6173566" y="2159704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52"/>
            <p:cNvSpPr/>
            <p:nvPr/>
          </p:nvSpPr>
          <p:spPr>
            <a:xfrm flipH="1" rot="10800000">
              <a:off x="7625759" y="1610137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52"/>
            <p:cNvSpPr/>
            <p:nvPr/>
          </p:nvSpPr>
          <p:spPr>
            <a:xfrm flipH="1" rot="10800000">
              <a:off x="7675517" y="443175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52"/>
            <p:cNvSpPr/>
            <p:nvPr/>
          </p:nvSpPr>
          <p:spPr>
            <a:xfrm flipH="1" rot="10800000">
              <a:off x="9130788" y="312716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52"/>
            <p:cNvSpPr/>
            <p:nvPr/>
          </p:nvSpPr>
          <p:spPr>
            <a:xfrm flipH="1" rot="10800000">
              <a:off x="11717716" y="238838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52"/>
            <p:cNvSpPr/>
            <p:nvPr/>
          </p:nvSpPr>
          <p:spPr>
            <a:xfrm flipH="1" rot="-10117832">
              <a:off x="12146619" y="1658608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52"/>
            <p:cNvSpPr/>
            <p:nvPr/>
          </p:nvSpPr>
          <p:spPr>
            <a:xfrm flipH="1" rot="-10061494">
              <a:off x="11757562" y="2761495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52"/>
            <p:cNvSpPr/>
            <p:nvPr/>
          </p:nvSpPr>
          <p:spPr>
            <a:xfrm flipH="1" rot="10135587">
              <a:off x="10875952" y="1104151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52"/>
            <p:cNvSpPr/>
            <p:nvPr/>
          </p:nvSpPr>
          <p:spPr>
            <a:xfrm flipH="1" rot="10800000">
              <a:off x="9194632" y="1515677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52"/>
            <p:cNvSpPr/>
            <p:nvPr/>
          </p:nvSpPr>
          <p:spPr>
            <a:xfrm flipH="1" rot="10800000">
              <a:off x="10274387" y="2531131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52"/>
            <p:cNvSpPr/>
            <p:nvPr/>
          </p:nvSpPr>
          <p:spPr>
            <a:xfrm flipH="1" rot="10800000">
              <a:off x="3780028" y="1301345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52"/>
            <p:cNvSpPr/>
            <p:nvPr/>
          </p:nvSpPr>
          <p:spPr>
            <a:xfrm flipH="1" rot="10800000">
              <a:off x="4938273" y="2119800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52"/>
            <p:cNvSpPr/>
            <p:nvPr/>
          </p:nvSpPr>
          <p:spPr>
            <a:xfrm flipH="1" rot="10800000">
              <a:off x="3888828" y="2078148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29" name="Google Shape;529;p52"/>
            <p:cNvCxnSpPr>
              <a:stCxn id="443" idx="2"/>
              <a:endCxn id="475" idx="7"/>
            </p:cNvCxnSpPr>
            <p:nvPr/>
          </p:nvCxnSpPr>
          <p:spPr>
            <a:xfrm rot="10800000">
              <a:off x="2949228" y="1710944"/>
              <a:ext cx="939600" cy="44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30" name="Google Shape;530;p52"/>
            <p:cNvCxnSpPr>
              <a:stCxn id="440" idx="4"/>
              <a:endCxn id="479" idx="1"/>
            </p:cNvCxnSpPr>
            <p:nvPr/>
          </p:nvCxnSpPr>
          <p:spPr>
            <a:xfrm flipH="1" rot="10800000">
              <a:off x="1505277" y="811058"/>
              <a:ext cx="415500" cy="90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82" name="Google Shape;482;p52"/>
            <p:cNvSpPr/>
            <p:nvPr/>
          </p:nvSpPr>
          <p:spPr>
            <a:xfrm flipH="1" rot="10800000">
              <a:off x="435217" y="863669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31" name="Google Shape;531;p52"/>
            <p:cNvCxnSpPr>
              <a:stCxn id="482" idx="3"/>
            </p:cNvCxnSpPr>
            <p:nvPr/>
          </p:nvCxnSpPr>
          <p:spPr>
            <a:xfrm rot="10800000">
              <a:off x="14295" y="20947"/>
              <a:ext cx="442800" cy="864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32" name="Google Shape;532;p52"/>
            <p:cNvCxnSpPr>
              <a:stCxn id="482" idx="2"/>
            </p:cNvCxnSpPr>
            <p:nvPr/>
          </p:nvCxnSpPr>
          <p:spPr>
            <a:xfrm rot="10800000">
              <a:off x="-27383" y="832165"/>
              <a:ext cx="462600" cy="106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33" name="Google Shape;533;p52"/>
            <p:cNvCxnSpPr>
              <a:stCxn id="482" idx="1"/>
            </p:cNvCxnSpPr>
            <p:nvPr/>
          </p:nvCxnSpPr>
          <p:spPr>
            <a:xfrm flipH="1">
              <a:off x="-27405" y="991183"/>
              <a:ext cx="484500" cy="496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34" name="Google Shape;534;p52"/>
            <p:cNvCxnSpPr>
              <a:endCxn id="440" idx="2"/>
            </p:cNvCxnSpPr>
            <p:nvPr/>
          </p:nvCxnSpPr>
          <p:spPr>
            <a:xfrm flipH="1" rot="10800000">
              <a:off x="42633" y="1825802"/>
              <a:ext cx="1350600" cy="17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92" name="Google Shape;492;p52"/>
            <p:cNvSpPr/>
            <p:nvPr/>
          </p:nvSpPr>
          <p:spPr>
            <a:xfrm flipH="1" rot="10800000">
              <a:off x="6507935" y="-75430"/>
              <a:ext cx="149392" cy="149392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52"/>
            <p:cNvSpPr/>
            <p:nvPr/>
          </p:nvSpPr>
          <p:spPr>
            <a:xfrm flipH="1" rot="10800000">
              <a:off x="10256792" y="-104349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35" name="Google Shape;535;p52"/>
            <p:cNvCxnSpPr>
              <a:stCxn id="492" idx="1"/>
              <a:endCxn id="464" idx="3"/>
            </p:cNvCxnSpPr>
            <p:nvPr/>
          </p:nvCxnSpPr>
          <p:spPr>
            <a:xfrm>
              <a:off x="6657219" y="-4759"/>
              <a:ext cx="1040100" cy="46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36" name="Google Shape;536;p52"/>
            <p:cNvCxnSpPr>
              <a:endCxn id="537" idx="1"/>
            </p:cNvCxnSpPr>
            <p:nvPr/>
          </p:nvCxnSpPr>
          <p:spPr>
            <a:xfrm flipH="1">
              <a:off x="11505573" y="5341001"/>
              <a:ext cx="674400" cy="396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38" name="Google Shape;538;p52"/>
            <p:cNvCxnSpPr>
              <a:endCxn id="516" idx="2"/>
            </p:cNvCxnSpPr>
            <p:nvPr/>
          </p:nvCxnSpPr>
          <p:spPr>
            <a:xfrm flipH="1">
              <a:off x="11638867" y="4354895"/>
              <a:ext cx="670200" cy="27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39" name="Google Shape;539;p52"/>
            <p:cNvCxnSpPr>
              <a:stCxn id="537" idx="0"/>
              <a:endCxn id="516" idx="4"/>
            </p:cNvCxnSpPr>
            <p:nvPr/>
          </p:nvCxnSpPr>
          <p:spPr>
            <a:xfrm flipH="1" rot="10800000">
              <a:off x="11422079" y="4700117"/>
              <a:ext cx="142200" cy="100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40" name="Google Shape;540;p52"/>
            <p:cNvCxnSpPr>
              <a:stCxn id="517" idx="2"/>
              <a:endCxn id="541" idx="1"/>
            </p:cNvCxnSpPr>
            <p:nvPr/>
          </p:nvCxnSpPr>
          <p:spPr>
            <a:xfrm>
              <a:off x="10451194" y="3503136"/>
              <a:ext cx="31500" cy="693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42" name="Google Shape;542;p52"/>
            <p:cNvCxnSpPr>
              <a:stCxn id="537" idx="7"/>
              <a:endCxn id="541" idx="3"/>
            </p:cNvCxnSpPr>
            <p:nvPr/>
          </p:nvCxnSpPr>
          <p:spPr>
            <a:xfrm rot="10800000">
              <a:off x="10482685" y="4354901"/>
              <a:ext cx="855900" cy="138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43" name="Google Shape;543;p52"/>
            <p:cNvCxnSpPr>
              <a:endCxn id="516" idx="3"/>
            </p:cNvCxnSpPr>
            <p:nvPr/>
          </p:nvCxnSpPr>
          <p:spPr>
            <a:xfrm rot="10800000">
              <a:off x="11616989" y="4678313"/>
              <a:ext cx="692400" cy="40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44" name="Google Shape;544;p52"/>
            <p:cNvCxnSpPr>
              <a:stCxn id="516" idx="6"/>
              <a:endCxn id="541" idx="2"/>
            </p:cNvCxnSpPr>
            <p:nvPr/>
          </p:nvCxnSpPr>
          <p:spPr>
            <a:xfrm rot="10800000">
              <a:off x="10515675" y="4275695"/>
              <a:ext cx="973800" cy="3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45" name="Google Shape;545;p52"/>
            <p:cNvCxnSpPr>
              <a:stCxn id="546" idx="0"/>
              <a:endCxn id="541" idx="4"/>
            </p:cNvCxnSpPr>
            <p:nvPr/>
          </p:nvCxnSpPr>
          <p:spPr>
            <a:xfrm flipH="1" rot="10800000">
              <a:off x="10334099" y="4387705"/>
              <a:ext cx="69600" cy="1141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47" name="Google Shape;547;p52"/>
            <p:cNvCxnSpPr>
              <a:stCxn id="548" idx="1"/>
              <a:endCxn id="541" idx="5"/>
            </p:cNvCxnSpPr>
            <p:nvPr/>
          </p:nvCxnSpPr>
          <p:spPr>
            <a:xfrm flipH="1" rot="10800000">
              <a:off x="8879745" y="4354952"/>
              <a:ext cx="1444500" cy="1303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49" name="Google Shape;549;p52"/>
            <p:cNvCxnSpPr>
              <a:stCxn id="548" idx="0"/>
              <a:endCxn id="510" idx="4"/>
            </p:cNvCxnSpPr>
            <p:nvPr/>
          </p:nvCxnSpPr>
          <p:spPr>
            <a:xfrm flipH="1" rot="10800000">
              <a:off x="8826927" y="4619274"/>
              <a:ext cx="123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50" name="Google Shape;550;p52"/>
            <p:cNvCxnSpPr>
              <a:stCxn id="510" idx="2"/>
              <a:endCxn id="541" idx="6"/>
            </p:cNvCxnSpPr>
            <p:nvPr/>
          </p:nvCxnSpPr>
          <p:spPr>
            <a:xfrm flipH="1" rot="10800000">
              <a:off x="8951381" y="4275660"/>
              <a:ext cx="1340100" cy="23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51" name="Google Shape;551;p52"/>
            <p:cNvCxnSpPr>
              <a:stCxn id="510" idx="7"/>
              <a:endCxn id="552" idx="2"/>
            </p:cNvCxnSpPr>
            <p:nvPr/>
          </p:nvCxnSpPr>
          <p:spPr>
            <a:xfrm rot="10800000">
              <a:off x="6683210" y="3221133"/>
              <a:ext cx="2076900" cy="1206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53" name="Google Shape;553;p52"/>
            <p:cNvCxnSpPr>
              <a:stCxn id="510" idx="6"/>
              <a:endCxn id="554" idx="2"/>
            </p:cNvCxnSpPr>
            <p:nvPr/>
          </p:nvCxnSpPr>
          <p:spPr>
            <a:xfrm flipH="1">
              <a:off x="7382393" y="4507260"/>
              <a:ext cx="1344900" cy="9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55" name="Google Shape;555;p52"/>
            <p:cNvCxnSpPr>
              <a:stCxn id="554" idx="7"/>
              <a:endCxn id="552" idx="3"/>
            </p:cNvCxnSpPr>
            <p:nvPr/>
          </p:nvCxnSpPr>
          <p:spPr>
            <a:xfrm rot="10800000">
              <a:off x="6661437" y="3274193"/>
              <a:ext cx="529800" cy="1248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56" name="Google Shape;556;p52"/>
            <p:cNvCxnSpPr>
              <a:stCxn id="469" idx="1"/>
              <a:endCxn id="541" idx="0"/>
            </p:cNvCxnSpPr>
            <p:nvPr/>
          </p:nvCxnSpPr>
          <p:spPr>
            <a:xfrm>
              <a:off x="9564537" y="3108409"/>
              <a:ext cx="839100" cy="105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57" name="Google Shape;557;p52"/>
            <p:cNvCxnSpPr>
              <a:endCxn id="537" idx="3"/>
            </p:cNvCxnSpPr>
            <p:nvPr/>
          </p:nvCxnSpPr>
          <p:spPr>
            <a:xfrm rot="10800000">
              <a:off x="11505573" y="5904589"/>
              <a:ext cx="674400" cy="327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58" name="Google Shape;558;p52"/>
            <p:cNvCxnSpPr>
              <a:stCxn id="546" idx="2"/>
              <a:endCxn id="537" idx="6"/>
            </p:cNvCxnSpPr>
            <p:nvPr/>
          </p:nvCxnSpPr>
          <p:spPr>
            <a:xfrm>
              <a:off x="10408795" y="5603601"/>
              <a:ext cx="895200" cy="217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59" name="Google Shape;559;p52"/>
            <p:cNvCxnSpPr>
              <a:stCxn id="560" idx="0"/>
              <a:endCxn id="537" idx="5"/>
            </p:cNvCxnSpPr>
            <p:nvPr/>
          </p:nvCxnSpPr>
          <p:spPr>
            <a:xfrm flipH="1" rot="10800000">
              <a:off x="10069009" y="5904535"/>
              <a:ext cx="1269600" cy="92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61" name="Google Shape;561;p52"/>
            <p:cNvCxnSpPr>
              <a:endCxn id="537" idx="4"/>
            </p:cNvCxnSpPr>
            <p:nvPr/>
          </p:nvCxnSpPr>
          <p:spPr>
            <a:xfrm rot="10800000">
              <a:off x="11422079" y="5939173"/>
              <a:ext cx="272100" cy="91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62" name="Google Shape;562;p52"/>
            <p:cNvCxnSpPr>
              <a:stCxn id="560" idx="2"/>
              <a:endCxn id="546" idx="4"/>
            </p:cNvCxnSpPr>
            <p:nvPr/>
          </p:nvCxnSpPr>
          <p:spPr>
            <a:xfrm flipH="1" rot="10800000">
              <a:off x="9994465" y="5678242"/>
              <a:ext cx="339600" cy="114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63" name="Google Shape;563;p52"/>
            <p:cNvCxnSpPr>
              <a:stCxn id="548" idx="2"/>
              <a:endCxn id="546" idx="6"/>
            </p:cNvCxnSpPr>
            <p:nvPr/>
          </p:nvCxnSpPr>
          <p:spPr>
            <a:xfrm flipH="1" rot="10800000">
              <a:off x="8901623" y="5603570"/>
              <a:ext cx="1357800" cy="108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64" name="Google Shape;564;p52"/>
            <p:cNvCxnSpPr>
              <a:stCxn id="548" idx="4"/>
            </p:cNvCxnSpPr>
            <p:nvPr/>
          </p:nvCxnSpPr>
          <p:spPr>
            <a:xfrm flipH="1">
              <a:off x="8785527" y="5786266"/>
              <a:ext cx="41400" cy="1042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65" name="Google Shape;565;p52"/>
            <p:cNvCxnSpPr>
              <a:stCxn id="566" idx="3"/>
            </p:cNvCxnSpPr>
            <p:nvPr/>
          </p:nvCxnSpPr>
          <p:spPr>
            <a:xfrm>
              <a:off x="7413535" y="5883908"/>
              <a:ext cx="565500" cy="95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67" name="Google Shape;567;p52"/>
            <p:cNvCxnSpPr>
              <a:stCxn id="566" idx="2"/>
              <a:endCxn id="548" idx="6"/>
            </p:cNvCxnSpPr>
            <p:nvPr/>
          </p:nvCxnSpPr>
          <p:spPr>
            <a:xfrm flipH="1" rot="10800000">
              <a:off x="7446352" y="5711681"/>
              <a:ext cx="1305900" cy="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68" name="Google Shape;568;p52"/>
            <p:cNvCxnSpPr>
              <a:stCxn id="554" idx="4"/>
              <a:endCxn id="566" idx="0"/>
            </p:cNvCxnSpPr>
            <p:nvPr/>
          </p:nvCxnSpPr>
          <p:spPr>
            <a:xfrm>
              <a:off x="7270464" y="4713764"/>
              <a:ext cx="63900" cy="97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69" name="Google Shape;569;p52"/>
            <p:cNvCxnSpPr>
              <a:stCxn id="570" idx="3"/>
              <a:endCxn id="566" idx="7"/>
            </p:cNvCxnSpPr>
            <p:nvPr/>
          </p:nvCxnSpPr>
          <p:spPr>
            <a:xfrm>
              <a:off x="5682113" y="5075781"/>
              <a:ext cx="1572900" cy="6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71" name="Google Shape;571;p52"/>
            <p:cNvCxnSpPr>
              <a:stCxn id="570" idx="2"/>
              <a:endCxn id="554" idx="6"/>
            </p:cNvCxnSpPr>
            <p:nvPr/>
          </p:nvCxnSpPr>
          <p:spPr>
            <a:xfrm flipH="1" rot="10800000">
              <a:off x="5699102" y="4601726"/>
              <a:ext cx="1459200" cy="39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72" name="Google Shape;572;p52"/>
            <p:cNvCxnSpPr>
              <a:stCxn id="570" idx="1"/>
              <a:endCxn id="552" idx="4"/>
            </p:cNvCxnSpPr>
            <p:nvPr/>
          </p:nvCxnSpPr>
          <p:spPr>
            <a:xfrm flipH="1" rot="10800000">
              <a:off x="5651679" y="3295777"/>
              <a:ext cx="957000" cy="162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73" name="Google Shape;573;p52"/>
            <p:cNvCxnSpPr>
              <a:stCxn id="574" idx="1"/>
              <a:endCxn id="552" idx="5"/>
            </p:cNvCxnSpPr>
            <p:nvPr/>
          </p:nvCxnSpPr>
          <p:spPr>
            <a:xfrm flipH="1" rot="10800000">
              <a:off x="4477836" y="3274186"/>
              <a:ext cx="2077800" cy="177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75" name="Google Shape;575;p52"/>
            <p:cNvCxnSpPr>
              <a:stCxn id="574" idx="0"/>
              <a:endCxn id="576" idx="4"/>
            </p:cNvCxnSpPr>
            <p:nvPr/>
          </p:nvCxnSpPr>
          <p:spPr>
            <a:xfrm flipH="1" rot="10800000">
              <a:off x="4430367" y="4043325"/>
              <a:ext cx="58500" cy="971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77" name="Google Shape;577;p52"/>
            <p:cNvCxnSpPr>
              <a:stCxn id="578" idx="0"/>
              <a:endCxn id="579" idx="4"/>
            </p:cNvCxnSpPr>
            <p:nvPr/>
          </p:nvCxnSpPr>
          <p:spPr>
            <a:xfrm flipH="1" rot="10800000">
              <a:off x="2274960" y="3873332"/>
              <a:ext cx="236100" cy="1154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80" name="Google Shape;580;p52"/>
            <p:cNvCxnSpPr>
              <a:stCxn id="581" idx="7"/>
              <a:endCxn id="579" idx="5"/>
            </p:cNvCxnSpPr>
            <p:nvPr/>
          </p:nvCxnSpPr>
          <p:spPr>
            <a:xfrm flipH="1" rot="10800000">
              <a:off x="1153506" y="3840629"/>
              <a:ext cx="1278300" cy="716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82" name="Google Shape;582;p52"/>
            <p:cNvCxnSpPr>
              <a:endCxn id="578" idx="6"/>
            </p:cNvCxnSpPr>
            <p:nvPr/>
          </p:nvCxnSpPr>
          <p:spPr>
            <a:xfrm flipH="1" rot="10800000">
              <a:off x="1109316" y="5139476"/>
              <a:ext cx="1053600" cy="42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83" name="Google Shape;583;p52"/>
            <p:cNvCxnSpPr>
              <a:stCxn id="584" idx="5"/>
              <a:endCxn id="585" idx="6"/>
            </p:cNvCxnSpPr>
            <p:nvPr/>
          </p:nvCxnSpPr>
          <p:spPr>
            <a:xfrm>
              <a:off x="1094332" y="5702233"/>
              <a:ext cx="1771500" cy="47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86" name="Google Shape;586;p52"/>
            <p:cNvCxnSpPr>
              <a:endCxn id="585" idx="4"/>
            </p:cNvCxnSpPr>
            <p:nvPr/>
          </p:nvCxnSpPr>
          <p:spPr>
            <a:xfrm flipH="1" rot="10800000">
              <a:off x="2739152" y="6254482"/>
              <a:ext cx="201300" cy="54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87" name="Google Shape;587;p52"/>
            <p:cNvCxnSpPr>
              <a:stCxn id="585" idx="3"/>
            </p:cNvCxnSpPr>
            <p:nvPr/>
          </p:nvCxnSpPr>
          <p:spPr>
            <a:xfrm>
              <a:off x="2993270" y="6232604"/>
              <a:ext cx="836400" cy="565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88" name="Google Shape;588;p52"/>
            <p:cNvCxnSpPr>
              <a:stCxn id="585" idx="3"/>
              <a:endCxn id="589" idx="6"/>
            </p:cNvCxnSpPr>
            <p:nvPr/>
          </p:nvCxnSpPr>
          <p:spPr>
            <a:xfrm flipH="1" rot="10800000">
              <a:off x="2993270" y="6187904"/>
              <a:ext cx="1497000" cy="44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0" name="Google Shape;590;p52"/>
            <p:cNvCxnSpPr>
              <a:stCxn id="585" idx="1"/>
              <a:endCxn id="574" idx="5"/>
            </p:cNvCxnSpPr>
            <p:nvPr/>
          </p:nvCxnSpPr>
          <p:spPr>
            <a:xfrm flipH="1" rot="10800000">
              <a:off x="2993270" y="5129768"/>
              <a:ext cx="1360200" cy="99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1" name="Google Shape;591;p52"/>
            <p:cNvCxnSpPr>
              <a:stCxn id="578" idx="2"/>
              <a:endCxn id="574" idx="6"/>
            </p:cNvCxnSpPr>
            <p:nvPr/>
          </p:nvCxnSpPr>
          <p:spPr>
            <a:xfrm flipH="1" rot="10800000">
              <a:off x="2387004" y="5073476"/>
              <a:ext cx="1955400" cy="6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2" name="Google Shape;592;p52"/>
            <p:cNvCxnSpPr>
              <a:stCxn id="579" idx="3"/>
              <a:endCxn id="574" idx="7"/>
            </p:cNvCxnSpPr>
            <p:nvPr/>
          </p:nvCxnSpPr>
          <p:spPr>
            <a:xfrm>
              <a:off x="2590343" y="3840664"/>
              <a:ext cx="1783800" cy="1185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3" name="Google Shape;593;p52"/>
            <p:cNvCxnSpPr>
              <a:stCxn id="579" idx="2"/>
              <a:endCxn id="576" idx="6"/>
            </p:cNvCxnSpPr>
            <p:nvPr/>
          </p:nvCxnSpPr>
          <p:spPr>
            <a:xfrm>
              <a:off x="2623160" y="3761437"/>
              <a:ext cx="1780200" cy="148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4" name="Google Shape;594;p52"/>
            <p:cNvCxnSpPr>
              <a:stCxn id="576" idx="1"/>
              <a:endCxn id="552" idx="6"/>
            </p:cNvCxnSpPr>
            <p:nvPr/>
          </p:nvCxnSpPr>
          <p:spPr>
            <a:xfrm flipH="1" rot="10800000">
              <a:off x="4607055" y="3221245"/>
              <a:ext cx="1926900" cy="652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5" name="Google Shape;595;p52"/>
            <p:cNvCxnSpPr>
              <a:stCxn id="574" idx="2"/>
              <a:endCxn id="570" idx="6"/>
            </p:cNvCxnSpPr>
            <p:nvPr/>
          </p:nvCxnSpPr>
          <p:spPr>
            <a:xfrm flipH="1" rot="10800000">
              <a:off x="4488872" y="5034880"/>
              <a:ext cx="990300" cy="68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6" name="Google Shape;596;p52"/>
            <p:cNvCxnSpPr>
              <a:stCxn id="589" idx="1"/>
              <a:endCxn id="570" idx="5"/>
            </p:cNvCxnSpPr>
            <p:nvPr/>
          </p:nvCxnSpPr>
          <p:spPr>
            <a:xfrm flipH="1" rot="10800000">
              <a:off x="4681461" y="5106273"/>
              <a:ext cx="845100" cy="1002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7" name="Google Shape;597;p52"/>
            <p:cNvCxnSpPr>
              <a:stCxn id="589" idx="3"/>
              <a:endCxn id="598" idx="1"/>
            </p:cNvCxnSpPr>
            <p:nvPr/>
          </p:nvCxnSpPr>
          <p:spPr>
            <a:xfrm>
              <a:off x="4681461" y="6267027"/>
              <a:ext cx="1470300" cy="56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9" name="Google Shape;599;p52"/>
            <p:cNvCxnSpPr>
              <a:stCxn id="570" idx="4"/>
              <a:endCxn id="598" idx="2"/>
            </p:cNvCxnSpPr>
            <p:nvPr/>
          </p:nvCxnSpPr>
          <p:spPr>
            <a:xfrm>
              <a:off x="5610664" y="5123204"/>
              <a:ext cx="652800" cy="171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0" name="Google Shape;600;p52"/>
            <p:cNvCxnSpPr>
              <a:stCxn id="566" idx="5"/>
              <a:endCxn id="598" idx="0"/>
            </p:cNvCxnSpPr>
            <p:nvPr/>
          </p:nvCxnSpPr>
          <p:spPr>
            <a:xfrm flipH="1">
              <a:off x="6375481" y="5883908"/>
              <a:ext cx="879600" cy="953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1" name="Google Shape;601;p52"/>
            <p:cNvCxnSpPr>
              <a:stCxn id="589" idx="7"/>
              <a:endCxn id="574" idx="3"/>
            </p:cNvCxnSpPr>
            <p:nvPr/>
          </p:nvCxnSpPr>
          <p:spPr>
            <a:xfrm rot="10800000">
              <a:off x="4457007" y="5150373"/>
              <a:ext cx="66000" cy="95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2" name="Google Shape;602;p52"/>
            <p:cNvCxnSpPr>
              <a:stCxn id="548" idx="7"/>
              <a:endCxn id="554" idx="3"/>
            </p:cNvCxnSpPr>
            <p:nvPr/>
          </p:nvCxnSpPr>
          <p:spPr>
            <a:xfrm rot="10800000">
              <a:off x="7349709" y="4681052"/>
              <a:ext cx="1424400" cy="9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3" name="Google Shape;603;p52"/>
            <p:cNvCxnSpPr>
              <a:endCxn id="589" idx="4"/>
            </p:cNvCxnSpPr>
            <p:nvPr/>
          </p:nvCxnSpPr>
          <p:spPr>
            <a:xfrm flipH="1" rot="10800000">
              <a:off x="4489134" y="6299844"/>
              <a:ext cx="113100" cy="54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4" name="Google Shape;604;p52"/>
            <p:cNvCxnSpPr>
              <a:stCxn id="585" idx="7"/>
              <a:endCxn id="578" idx="4"/>
            </p:cNvCxnSpPr>
            <p:nvPr/>
          </p:nvCxnSpPr>
          <p:spPr>
            <a:xfrm rot="10800000">
              <a:off x="2275034" y="5251568"/>
              <a:ext cx="612600" cy="87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537" name="Google Shape;537;p52"/>
            <p:cNvSpPr/>
            <p:nvPr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52"/>
            <p:cNvSpPr/>
            <p:nvPr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52"/>
            <p:cNvSpPr/>
            <p:nvPr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52"/>
            <p:cNvSpPr/>
            <p:nvPr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52"/>
            <p:cNvSpPr/>
            <p:nvPr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52"/>
            <p:cNvSpPr/>
            <p:nvPr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52"/>
            <p:cNvSpPr/>
            <p:nvPr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52"/>
            <p:cNvSpPr/>
            <p:nvPr/>
          </p:nvSpPr>
          <p:spPr>
            <a:xfrm flipH="1" rot="682168">
              <a:off x="4340946" y="5013559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52"/>
            <p:cNvSpPr/>
            <p:nvPr/>
          </p:nvSpPr>
          <p:spPr>
            <a:xfrm flipH="1" rot="738506">
              <a:off x="4400716" y="3821918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52"/>
            <p:cNvSpPr/>
            <p:nvPr/>
          </p:nvSpPr>
          <p:spPr>
            <a:xfrm flipH="1" rot="-664413">
              <a:off x="5477100" y="4901202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52"/>
            <p:cNvSpPr/>
            <p:nvPr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52"/>
            <p:cNvSpPr/>
            <p:nvPr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52"/>
            <p:cNvSpPr/>
            <p:nvPr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52"/>
            <p:cNvSpPr/>
            <p:nvPr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52"/>
            <p:cNvSpPr/>
            <p:nvPr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52"/>
            <p:cNvSpPr/>
            <p:nvPr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52"/>
            <p:cNvSpPr/>
            <p:nvPr/>
          </p:nvSpPr>
          <p:spPr>
            <a:xfrm flipH="1">
              <a:off x="9919813" y="6746029"/>
              <a:ext cx="149392" cy="149392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52"/>
            <p:cNvSpPr/>
            <p:nvPr/>
          </p:nvSpPr>
          <p:spPr>
            <a:xfrm flipH="1">
              <a:off x="6151551" y="6717004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05" name="Google Shape;605;p52"/>
            <p:cNvCxnSpPr>
              <a:stCxn id="560" idx="1"/>
              <a:endCxn id="548" idx="3"/>
            </p:cNvCxnSpPr>
            <p:nvPr/>
          </p:nvCxnSpPr>
          <p:spPr>
            <a:xfrm rot="10800000">
              <a:off x="8879821" y="5764250"/>
              <a:ext cx="1040100" cy="106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6" name="Google Shape;606;p52"/>
            <p:cNvCxnSpPr>
              <a:stCxn id="607" idx="6"/>
              <a:endCxn id="579" idx="6"/>
            </p:cNvCxnSpPr>
            <p:nvPr/>
          </p:nvCxnSpPr>
          <p:spPr>
            <a:xfrm>
              <a:off x="1249806" y="3691601"/>
              <a:ext cx="1149300" cy="69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8" name="Google Shape;608;p52"/>
            <p:cNvCxnSpPr>
              <a:stCxn id="609" idx="4"/>
              <a:endCxn id="581" idx="1"/>
            </p:cNvCxnSpPr>
            <p:nvPr/>
          </p:nvCxnSpPr>
          <p:spPr>
            <a:xfrm>
              <a:off x="181389" y="3694736"/>
              <a:ext cx="833400" cy="862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0" name="Google Shape;610;p52"/>
            <p:cNvCxnSpPr>
              <a:stCxn id="581" idx="4"/>
              <a:endCxn id="584" idx="0"/>
            </p:cNvCxnSpPr>
            <p:nvPr/>
          </p:nvCxnSpPr>
          <p:spPr>
            <a:xfrm flipH="1">
              <a:off x="990217" y="4724846"/>
              <a:ext cx="93900" cy="72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1" name="Google Shape;611;p52"/>
            <p:cNvCxnSpPr>
              <a:stCxn id="612" idx="3"/>
            </p:cNvCxnSpPr>
            <p:nvPr/>
          </p:nvCxnSpPr>
          <p:spPr>
            <a:xfrm flipH="1">
              <a:off x="994423" y="6664731"/>
              <a:ext cx="195300" cy="193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3" name="Google Shape;613;p52"/>
            <p:cNvCxnSpPr>
              <a:stCxn id="612" idx="0"/>
              <a:endCxn id="584" idx="4"/>
            </p:cNvCxnSpPr>
            <p:nvPr/>
          </p:nvCxnSpPr>
          <p:spPr>
            <a:xfrm rot="10800000">
              <a:off x="990205" y="5745355"/>
              <a:ext cx="303600" cy="668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4" name="Google Shape;614;p52"/>
            <p:cNvCxnSpPr>
              <a:stCxn id="615" idx="1"/>
              <a:endCxn id="609" idx="3"/>
            </p:cNvCxnSpPr>
            <p:nvPr/>
          </p:nvCxnSpPr>
          <p:spPr>
            <a:xfrm flipH="1" rot="10800000">
              <a:off x="7025" y="3684606"/>
              <a:ext cx="62100" cy="103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6" name="Google Shape;616;p52"/>
            <p:cNvCxnSpPr>
              <a:stCxn id="584" idx="2"/>
              <a:endCxn id="615" idx="0"/>
            </p:cNvCxnSpPr>
            <p:nvPr/>
          </p:nvCxnSpPr>
          <p:spPr>
            <a:xfrm rot="10800000">
              <a:off x="4856" y="4947751"/>
              <a:ext cx="838200" cy="650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7" name="Google Shape;617;p52"/>
            <p:cNvCxnSpPr>
              <a:stCxn id="612" idx="1"/>
            </p:cNvCxnSpPr>
            <p:nvPr/>
          </p:nvCxnSpPr>
          <p:spPr>
            <a:xfrm flipH="1">
              <a:off x="-77" y="6456567"/>
              <a:ext cx="1189800" cy="19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8" name="Google Shape;618;p52"/>
            <p:cNvCxnSpPr>
              <a:stCxn id="579" idx="1"/>
              <a:endCxn id="441" idx="0"/>
            </p:cNvCxnSpPr>
            <p:nvPr/>
          </p:nvCxnSpPr>
          <p:spPr>
            <a:xfrm flipH="1" rot="10800000">
              <a:off x="2590343" y="2989810"/>
              <a:ext cx="771000" cy="692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9" name="Google Shape;619;p52"/>
            <p:cNvCxnSpPr>
              <a:stCxn id="620" idx="6"/>
              <a:endCxn id="621" idx="2"/>
            </p:cNvCxnSpPr>
            <p:nvPr/>
          </p:nvCxnSpPr>
          <p:spPr>
            <a:xfrm>
              <a:off x="683818" y="2689233"/>
              <a:ext cx="1046700" cy="261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22" name="Google Shape;622;p52"/>
            <p:cNvCxnSpPr>
              <a:stCxn id="609" idx="7"/>
              <a:endCxn id="620" idx="3"/>
            </p:cNvCxnSpPr>
            <p:nvPr/>
          </p:nvCxnSpPr>
          <p:spPr>
            <a:xfrm flipH="1" rot="10800000">
              <a:off x="206155" y="2793287"/>
              <a:ext cx="226500" cy="63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23" name="Google Shape;623;p52"/>
            <p:cNvCxnSpPr>
              <a:stCxn id="609" idx="5"/>
              <a:endCxn id="607" idx="2"/>
            </p:cNvCxnSpPr>
            <p:nvPr/>
          </p:nvCxnSpPr>
          <p:spPr>
            <a:xfrm>
              <a:off x="267972" y="3622660"/>
              <a:ext cx="785700" cy="69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24" name="Google Shape;624;p52"/>
            <p:cNvCxnSpPr>
              <a:stCxn id="621" idx="3"/>
              <a:endCxn id="607" idx="7"/>
            </p:cNvCxnSpPr>
            <p:nvPr/>
          </p:nvCxnSpPr>
          <p:spPr>
            <a:xfrm flipH="1">
              <a:off x="1221044" y="3059892"/>
              <a:ext cx="555000" cy="562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25" name="Google Shape;625;p52"/>
            <p:cNvCxnSpPr>
              <a:stCxn id="607" idx="4"/>
              <a:endCxn id="581" idx="0"/>
            </p:cNvCxnSpPr>
            <p:nvPr/>
          </p:nvCxnSpPr>
          <p:spPr>
            <a:xfrm flipH="1">
              <a:off x="1084176" y="3789730"/>
              <a:ext cx="67500" cy="73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26" name="Google Shape;626;p52"/>
            <p:cNvCxnSpPr>
              <a:stCxn id="585" idx="2"/>
              <a:endCxn id="612" idx="2"/>
            </p:cNvCxnSpPr>
            <p:nvPr/>
          </p:nvCxnSpPr>
          <p:spPr>
            <a:xfrm flipH="1">
              <a:off x="1146748" y="6179786"/>
              <a:ext cx="1868400" cy="381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27" name="Google Shape;627;p52"/>
            <p:cNvCxnSpPr>
              <a:endCxn id="612" idx="5"/>
            </p:cNvCxnSpPr>
            <p:nvPr/>
          </p:nvCxnSpPr>
          <p:spPr>
            <a:xfrm rot="10800000">
              <a:off x="1397887" y="6664731"/>
              <a:ext cx="704100" cy="276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609" name="Google Shape;609;p52"/>
            <p:cNvSpPr/>
            <p:nvPr/>
          </p:nvSpPr>
          <p:spPr>
            <a:xfrm rot="-1036530">
              <a:off x="-9517" y="3406988"/>
              <a:ext cx="294388" cy="2943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52"/>
            <p:cNvSpPr/>
            <p:nvPr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52"/>
            <p:cNvSpPr/>
            <p:nvPr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52"/>
            <p:cNvSpPr/>
            <p:nvPr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52"/>
            <p:cNvSpPr/>
            <p:nvPr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52"/>
            <p:cNvSpPr/>
            <p:nvPr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52"/>
            <p:cNvSpPr/>
            <p:nvPr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28" name="Google Shape;628;p52"/>
            <p:cNvCxnSpPr>
              <a:stCxn id="581" idx="3"/>
            </p:cNvCxnSpPr>
            <p:nvPr/>
          </p:nvCxnSpPr>
          <p:spPr>
            <a:xfrm flipH="1">
              <a:off x="125229" y="4696105"/>
              <a:ext cx="889500" cy="16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29" name="Google Shape;629;p52"/>
            <p:cNvCxnSpPr>
              <a:stCxn id="620" idx="4"/>
              <a:endCxn id="607" idx="1"/>
            </p:cNvCxnSpPr>
            <p:nvPr/>
          </p:nvCxnSpPr>
          <p:spPr>
            <a:xfrm>
              <a:off x="536624" y="2836427"/>
              <a:ext cx="545700" cy="785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53" name="Google Shape;453;p52"/>
            <p:cNvSpPr/>
            <p:nvPr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30" name="Google Shape;630;p52"/>
            <p:cNvCxnSpPr>
              <a:stCxn id="453" idx="3"/>
              <a:endCxn id="576" idx="0"/>
            </p:cNvCxnSpPr>
            <p:nvPr/>
          </p:nvCxnSpPr>
          <p:spPr>
            <a:xfrm flipH="1">
              <a:off x="4536598" y="3042498"/>
              <a:ext cx="464700" cy="782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31" name="Google Shape;631;p52"/>
            <p:cNvCxnSpPr>
              <a:stCxn id="453" idx="2"/>
              <a:endCxn id="441" idx="6"/>
            </p:cNvCxnSpPr>
            <p:nvPr/>
          </p:nvCxnSpPr>
          <p:spPr>
            <a:xfrm rot="10800000">
              <a:off x="3501357" y="2916110"/>
              <a:ext cx="1471200" cy="57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32" name="Google Shape;632;p52"/>
            <p:cNvCxnSpPr>
              <a:stCxn id="620" idx="7"/>
              <a:endCxn id="440" idx="1"/>
            </p:cNvCxnSpPr>
            <p:nvPr/>
          </p:nvCxnSpPr>
          <p:spPr>
            <a:xfrm flipH="1" rot="10800000">
              <a:off x="640706" y="1905051"/>
              <a:ext cx="785400" cy="680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33" name="Google Shape;633;p52"/>
            <p:cNvCxnSpPr>
              <a:endCxn id="620" idx="1"/>
            </p:cNvCxnSpPr>
            <p:nvPr/>
          </p:nvCxnSpPr>
          <p:spPr>
            <a:xfrm>
              <a:off x="-60658" y="2344851"/>
              <a:ext cx="493200" cy="240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615" name="Google Shape;615;p52"/>
            <p:cNvSpPr/>
            <p:nvPr/>
          </p:nvSpPr>
          <p:spPr>
            <a:xfrm flipH="1" rot="5400000">
              <a:off x="-98982" y="4723943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34" name="Google Shape;634;p52"/>
            <p:cNvCxnSpPr>
              <a:stCxn id="584" idx="3"/>
            </p:cNvCxnSpPr>
            <p:nvPr/>
          </p:nvCxnSpPr>
          <p:spPr>
            <a:xfrm flipH="1">
              <a:off x="-32" y="5702233"/>
              <a:ext cx="886200" cy="564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35" name="Google Shape;635;p52"/>
            <p:cNvCxnSpPr>
              <a:stCxn id="621" idx="6"/>
              <a:endCxn id="441" idx="1"/>
            </p:cNvCxnSpPr>
            <p:nvPr/>
          </p:nvCxnSpPr>
          <p:spPr>
            <a:xfrm flipH="1" rot="10800000">
              <a:off x="2040852" y="2934905"/>
              <a:ext cx="1254600" cy="15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36" name="Google Shape;636;p52"/>
            <p:cNvCxnSpPr>
              <a:stCxn id="621" idx="5"/>
              <a:endCxn id="579" idx="0"/>
            </p:cNvCxnSpPr>
            <p:nvPr/>
          </p:nvCxnSpPr>
          <p:spPr>
            <a:xfrm>
              <a:off x="1995418" y="3059892"/>
              <a:ext cx="515700" cy="58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37" name="Google Shape;637;p52"/>
            <p:cNvCxnSpPr>
              <a:stCxn id="440" idx="0"/>
              <a:endCxn id="621" idx="0"/>
            </p:cNvCxnSpPr>
            <p:nvPr/>
          </p:nvCxnSpPr>
          <p:spPr>
            <a:xfrm>
              <a:off x="1505277" y="1937846"/>
              <a:ext cx="380400" cy="857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38" name="Google Shape;638;p52"/>
            <p:cNvCxnSpPr>
              <a:stCxn id="581" idx="5"/>
              <a:endCxn id="578" idx="7"/>
            </p:cNvCxnSpPr>
            <p:nvPr/>
          </p:nvCxnSpPr>
          <p:spPr>
            <a:xfrm>
              <a:off x="1153506" y="4696105"/>
              <a:ext cx="1042200" cy="364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39" name="Google Shape;639;p52"/>
            <p:cNvCxnSpPr>
              <a:stCxn id="576" idx="7"/>
              <a:endCxn id="441" idx="7"/>
            </p:cNvCxnSpPr>
            <p:nvPr/>
          </p:nvCxnSpPr>
          <p:spPr>
            <a:xfrm rot="10800000">
              <a:off x="3446643" y="2981967"/>
              <a:ext cx="1005600" cy="85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40" name="Google Shape;640;p52"/>
            <p:cNvCxnSpPr>
              <a:stCxn id="449" idx="7"/>
              <a:endCxn id="453" idx="0"/>
            </p:cNvCxnSpPr>
            <p:nvPr/>
          </p:nvCxnSpPr>
          <p:spPr>
            <a:xfrm>
              <a:off x="5065787" y="2247314"/>
              <a:ext cx="4800" cy="62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41" name="Google Shape;641;p52"/>
            <p:cNvCxnSpPr>
              <a:stCxn id="552" idx="7"/>
              <a:endCxn id="454" idx="0"/>
            </p:cNvCxnSpPr>
            <p:nvPr/>
          </p:nvCxnSpPr>
          <p:spPr>
            <a:xfrm rot="10800000">
              <a:off x="6285712" y="2383908"/>
              <a:ext cx="270000" cy="78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42" name="Google Shape;642;p52"/>
            <p:cNvCxnSpPr>
              <a:stCxn id="552" idx="6"/>
              <a:endCxn id="453" idx="5"/>
            </p:cNvCxnSpPr>
            <p:nvPr/>
          </p:nvCxnSpPr>
          <p:spPr>
            <a:xfrm rot="10800000">
              <a:off x="5140034" y="3042426"/>
              <a:ext cx="1393800" cy="17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43" name="Google Shape;643;p52"/>
            <p:cNvCxnSpPr>
              <a:stCxn id="466" idx="0"/>
              <a:endCxn id="552" idx="1"/>
            </p:cNvCxnSpPr>
            <p:nvPr/>
          </p:nvCxnSpPr>
          <p:spPr>
            <a:xfrm flipH="1">
              <a:off x="6661403" y="1834225"/>
              <a:ext cx="1076400" cy="1334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44" name="Google Shape;644;p52"/>
            <p:cNvCxnSpPr>
              <a:stCxn id="469" idx="0"/>
              <a:endCxn id="517" idx="4"/>
            </p:cNvCxnSpPr>
            <p:nvPr/>
          </p:nvCxnSpPr>
          <p:spPr>
            <a:xfrm>
              <a:off x="9621563" y="3044363"/>
              <a:ext cx="760500" cy="316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45" name="Google Shape;645;p52"/>
            <p:cNvCxnSpPr>
              <a:stCxn id="473" idx="0"/>
              <a:endCxn id="517" idx="5"/>
            </p:cNvCxnSpPr>
            <p:nvPr/>
          </p:nvCxnSpPr>
          <p:spPr>
            <a:xfrm>
              <a:off x="10349083" y="2680523"/>
              <a:ext cx="90000" cy="615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46" name="Google Shape;646;p52"/>
            <p:cNvCxnSpPr>
              <a:stCxn id="471" idx="0"/>
              <a:endCxn id="469" idx="6"/>
            </p:cNvCxnSpPr>
            <p:nvPr/>
          </p:nvCxnSpPr>
          <p:spPr>
            <a:xfrm>
              <a:off x="9306676" y="1739765"/>
              <a:ext cx="246000" cy="116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47" name="Google Shape;647;p52"/>
            <p:cNvCxnSpPr>
              <a:stCxn id="552" idx="1"/>
              <a:endCxn id="511" idx="5"/>
            </p:cNvCxnSpPr>
            <p:nvPr/>
          </p:nvCxnSpPr>
          <p:spPr>
            <a:xfrm>
              <a:off x="6661348" y="3168408"/>
              <a:ext cx="1391100" cy="1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48" name="Google Shape;648;p52"/>
            <p:cNvCxnSpPr>
              <a:stCxn id="466" idx="0"/>
              <a:endCxn id="511" idx="5"/>
            </p:cNvCxnSpPr>
            <p:nvPr/>
          </p:nvCxnSpPr>
          <p:spPr>
            <a:xfrm>
              <a:off x="7737803" y="1834225"/>
              <a:ext cx="314700" cy="1353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49" name="Google Shape;649;p52"/>
            <p:cNvCxnSpPr>
              <a:stCxn id="511" idx="7"/>
              <a:endCxn id="469" idx="4"/>
            </p:cNvCxnSpPr>
            <p:nvPr/>
          </p:nvCxnSpPr>
          <p:spPr>
            <a:xfrm flipH="1" rot="10800000">
              <a:off x="8152134" y="2970745"/>
              <a:ext cx="1257900" cy="251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517" name="Google Shape;517;p52"/>
            <p:cNvSpPr/>
            <p:nvPr/>
          </p:nvSpPr>
          <p:spPr>
            <a:xfrm flipH="1" rot="6550916">
              <a:off x="10375964" y="3285269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52"/>
            <p:cNvSpPr/>
            <p:nvPr/>
          </p:nvSpPr>
          <p:spPr>
            <a:xfrm flipH="1" rot="6550916">
              <a:off x="9403696" y="2895505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52"/>
            <p:cNvSpPr/>
            <p:nvPr/>
          </p:nvSpPr>
          <p:spPr>
            <a:xfrm flipH="1" rot="6550916">
              <a:off x="8010198" y="3179980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50" name="Google Shape;650;p52"/>
            <p:cNvCxnSpPr>
              <a:stCxn id="508" idx="0"/>
              <a:endCxn id="517" idx="7"/>
            </p:cNvCxnSpPr>
            <p:nvPr/>
          </p:nvCxnSpPr>
          <p:spPr>
            <a:xfrm flipH="1">
              <a:off x="10588721" y="2983008"/>
              <a:ext cx="1257000" cy="36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51" name="Google Shape;651;p52"/>
            <p:cNvCxnSpPr>
              <a:endCxn id="508" idx="7"/>
            </p:cNvCxnSpPr>
            <p:nvPr/>
          </p:nvCxnSpPr>
          <p:spPr>
            <a:xfrm rot="10800000">
              <a:off x="11930123" y="2967834"/>
              <a:ext cx="291300" cy="286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Agenda slide layout">
  <p:cSld name="3_Agenda slide layout">
    <p:bg>
      <p:bgPr>
        <a:gradFill>
          <a:gsLst>
            <a:gs pos="0">
              <a:schemeClr val="accent1"/>
            </a:gs>
            <a:gs pos="27000">
              <a:srgbClr val="7BA6B3"/>
            </a:gs>
            <a:gs pos="50000">
              <a:srgbClr val="8EB3BE"/>
            </a:gs>
            <a:gs pos="73000">
              <a:srgbClr val="7BA6B3"/>
            </a:gs>
            <a:gs pos="100000">
              <a:schemeClr val="accent1"/>
            </a:gs>
          </a:gsLst>
          <a:lin ang="16200000" scaled="0"/>
        </a:gradFill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4" name="Google Shape;654;p54"/>
          <p:cNvGrpSpPr/>
          <p:nvPr/>
        </p:nvGrpSpPr>
        <p:grpSpPr>
          <a:xfrm>
            <a:off x="-98982" y="-104349"/>
            <a:ext cx="12408371" cy="7045441"/>
            <a:chOff x="-98982" y="-104349"/>
            <a:chExt cx="12408371" cy="7045441"/>
          </a:xfrm>
        </p:grpSpPr>
        <p:cxnSp>
          <p:nvCxnSpPr>
            <p:cNvPr id="655" name="Google Shape;655;p54"/>
            <p:cNvCxnSpPr>
              <a:stCxn id="656" idx="7"/>
              <a:endCxn id="657" idx="2"/>
            </p:cNvCxnSpPr>
            <p:nvPr/>
          </p:nvCxnSpPr>
          <p:spPr>
            <a:xfrm>
              <a:off x="1584504" y="1905029"/>
              <a:ext cx="1703100" cy="944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58" name="Google Shape;658;p54"/>
            <p:cNvCxnSpPr>
              <a:stCxn id="657" idx="4"/>
              <a:endCxn id="659" idx="1"/>
            </p:cNvCxnSpPr>
            <p:nvPr/>
          </p:nvCxnSpPr>
          <p:spPr>
            <a:xfrm flipH="1" rot="10800000">
              <a:off x="3427782" y="2205737"/>
              <a:ext cx="483000" cy="57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60" name="Google Shape;660;p54"/>
            <p:cNvCxnSpPr>
              <a:stCxn id="661" idx="2"/>
              <a:endCxn id="662" idx="6"/>
            </p:cNvCxnSpPr>
            <p:nvPr/>
          </p:nvCxnSpPr>
          <p:spPr>
            <a:xfrm flipH="1">
              <a:off x="4004083" y="998896"/>
              <a:ext cx="1032900" cy="414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63" name="Google Shape;663;p54"/>
            <p:cNvCxnSpPr>
              <a:stCxn id="659" idx="5"/>
              <a:endCxn id="661" idx="1"/>
            </p:cNvCxnSpPr>
            <p:nvPr/>
          </p:nvCxnSpPr>
          <p:spPr>
            <a:xfrm flipH="1" rot="10800000">
              <a:off x="4016342" y="1082426"/>
              <a:ext cx="10551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64" name="Google Shape;664;p54"/>
            <p:cNvCxnSpPr>
              <a:stCxn id="657" idx="5"/>
              <a:endCxn id="665" idx="1"/>
            </p:cNvCxnSpPr>
            <p:nvPr/>
          </p:nvCxnSpPr>
          <p:spPr>
            <a:xfrm flipH="1" rot="10800000">
              <a:off x="3493690" y="2247401"/>
              <a:ext cx="1466400" cy="583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66" name="Google Shape;666;p54"/>
            <p:cNvCxnSpPr>
              <a:stCxn id="661" idx="0"/>
              <a:endCxn id="665" idx="4"/>
            </p:cNvCxnSpPr>
            <p:nvPr/>
          </p:nvCxnSpPr>
          <p:spPr>
            <a:xfrm flipH="1">
              <a:off x="5012861" y="1116974"/>
              <a:ext cx="142200" cy="100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67" name="Google Shape;667;p54"/>
            <p:cNvCxnSpPr>
              <a:stCxn id="659" idx="3"/>
              <a:endCxn id="662" idx="0"/>
            </p:cNvCxnSpPr>
            <p:nvPr/>
          </p:nvCxnSpPr>
          <p:spPr>
            <a:xfrm rot="10800000">
              <a:off x="3892106" y="1525526"/>
              <a:ext cx="18600" cy="57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68" name="Google Shape;668;p54"/>
            <p:cNvCxnSpPr>
              <a:stCxn id="669" idx="7"/>
              <a:endCxn id="670" idx="1"/>
            </p:cNvCxnSpPr>
            <p:nvPr/>
          </p:nvCxnSpPr>
          <p:spPr>
            <a:xfrm flipH="1" rot="10800000">
              <a:off x="5140075" y="2351122"/>
              <a:ext cx="1066200" cy="55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1" name="Google Shape;671;p54"/>
            <p:cNvCxnSpPr>
              <a:stCxn id="661" idx="7"/>
              <a:endCxn id="670" idx="3"/>
            </p:cNvCxnSpPr>
            <p:nvPr/>
          </p:nvCxnSpPr>
          <p:spPr>
            <a:xfrm>
              <a:off x="5238555" y="1082390"/>
              <a:ext cx="967800" cy="111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2" name="Google Shape;672;p54"/>
            <p:cNvCxnSpPr>
              <a:stCxn id="673" idx="3"/>
            </p:cNvCxnSpPr>
            <p:nvPr/>
          </p:nvCxnSpPr>
          <p:spPr>
            <a:xfrm rot="10800000">
              <a:off x="3211541" y="18433"/>
              <a:ext cx="498900" cy="58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4" name="Google Shape;674;p54"/>
            <p:cNvCxnSpPr>
              <a:stCxn id="659" idx="6"/>
              <a:endCxn id="665" idx="2"/>
            </p:cNvCxnSpPr>
            <p:nvPr/>
          </p:nvCxnSpPr>
          <p:spPr>
            <a:xfrm>
              <a:off x="4038220" y="2152844"/>
              <a:ext cx="900000" cy="41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5" name="Google Shape;675;p54"/>
            <p:cNvCxnSpPr>
              <a:stCxn id="673" idx="0"/>
              <a:endCxn id="662" idx="4"/>
            </p:cNvCxnSpPr>
            <p:nvPr/>
          </p:nvCxnSpPr>
          <p:spPr>
            <a:xfrm>
              <a:off x="3789668" y="792604"/>
              <a:ext cx="102300" cy="50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6" name="Google Shape;676;p54"/>
            <p:cNvCxnSpPr>
              <a:stCxn id="665" idx="6"/>
              <a:endCxn id="670" idx="2"/>
            </p:cNvCxnSpPr>
            <p:nvPr/>
          </p:nvCxnSpPr>
          <p:spPr>
            <a:xfrm>
              <a:off x="5087665" y="2194496"/>
              <a:ext cx="1086000" cy="77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7" name="Google Shape;677;p54"/>
            <p:cNvCxnSpPr>
              <a:stCxn id="678" idx="0"/>
              <a:endCxn id="670" idx="4"/>
            </p:cNvCxnSpPr>
            <p:nvPr/>
          </p:nvCxnSpPr>
          <p:spPr>
            <a:xfrm>
              <a:off x="6243041" y="1291086"/>
              <a:ext cx="42600" cy="868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9" name="Google Shape;679;p54"/>
            <p:cNvCxnSpPr>
              <a:stCxn id="680" idx="1"/>
              <a:endCxn id="670" idx="5"/>
            </p:cNvCxnSpPr>
            <p:nvPr/>
          </p:nvCxnSpPr>
          <p:spPr>
            <a:xfrm flipH="1">
              <a:off x="6364795" y="570689"/>
              <a:ext cx="1332600" cy="1621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81" name="Google Shape;681;p54"/>
            <p:cNvCxnSpPr>
              <a:stCxn id="680" idx="0"/>
              <a:endCxn id="682" idx="4"/>
            </p:cNvCxnSpPr>
            <p:nvPr/>
          </p:nvCxnSpPr>
          <p:spPr>
            <a:xfrm flipH="1">
              <a:off x="7737913" y="592567"/>
              <a:ext cx="123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83" name="Google Shape;683;p54"/>
            <p:cNvCxnSpPr>
              <a:stCxn id="682" idx="2"/>
              <a:endCxn id="670" idx="6"/>
            </p:cNvCxnSpPr>
            <p:nvPr/>
          </p:nvCxnSpPr>
          <p:spPr>
            <a:xfrm flipH="1">
              <a:off x="6397559" y="1722181"/>
              <a:ext cx="1228200" cy="549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84" name="Google Shape;684;p54"/>
            <p:cNvCxnSpPr>
              <a:stCxn id="682" idx="7"/>
              <a:endCxn id="685" idx="5"/>
            </p:cNvCxnSpPr>
            <p:nvPr/>
          </p:nvCxnSpPr>
          <p:spPr>
            <a:xfrm>
              <a:off x="7817030" y="1801408"/>
              <a:ext cx="1650000" cy="1105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86" name="Google Shape;686;p54"/>
            <p:cNvCxnSpPr>
              <a:stCxn id="682" idx="6"/>
              <a:endCxn id="687" idx="2"/>
            </p:cNvCxnSpPr>
            <p:nvPr/>
          </p:nvCxnSpPr>
          <p:spPr>
            <a:xfrm flipH="1" rot="10800000">
              <a:off x="7849847" y="1627681"/>
              <a:ext cx="1344900" cy="9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88" name="Google Shape;688;p54"/>
            <p:cNvCxnSpPr>
              <a:stCxn id="687" idx="7"/>
              <a:endCxn id="689" idx="3"/>
            </p:cNvCxnSpPr>
            <p:nvPr/>
          </p:nvCxnSpPr>
          <p:spPr>
            <a:xfrm>
              <a:off x="9385903" y="1706948"/>
              <a:ext cx="910500" cy="84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90" name="Google Shape;690;p54"/>
            <p:cNvCxnSpPr>
              <a:stCxn id="691" idx="0"/>
              <a:endCxn id="657" idx="3"/>
            </p:cNvCxnSpPr>
            <p:nvPr/>
          </p:nvCxnSpPr>
          <p:spPr>
            <a:xfrm>
              <a:off x="2865686" y="1745404"/>
              <a:ext cx="476700" cy="1038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92" name="Google Shape;692;p54"/>
            <p:cNvCxnSpPr>
              <a:stCxn id="662" idx="2"/>
              <a:endCxn id="691" idx="6"/>
            </p:cNvCxnSpPr>
            <p:nvPr/>
          </p:nvCxnSpPr>
          <p:spPr>
            <a:xfrm flipH="1">
              <a:off x="2983828" y="1413389"/>
              <a:ext cx="796200" cy="21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93" name="Google Shape;693;p54"/>
            <p:cNvCxnSpPr>
              <a:stCxn id="673" idx="1"/>
              <a:endCxn id="691" idx="5"/>
            </p:cNvCxnSpPr>
            <p:nvPr/>
          </p:nvCxnSpPr>
          <p:spPr>
            <a:xfrm flipH="1">
              <a:off x="2949041" y="759787"/>
              <a:ext cx="761400" cy="78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94" name="Google Shape;694;p54"/>
            <p:cNvCxnSpPr>
              <a:stCxn id="695" idx="7"/>
              <a:endCxn id="691" idx="3"/>
            </p:cNvCxnSpPr>
            <p:nvPr/>
          </p:nvCxnSpPr>
          <p:spPr>
            <a:xfrm>
              <a:off x="2026272" y="811101"/>
              <a:ext cx="756000" cy="73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96" name="Google Shape;696;p54"/>
            <p:cNvCxnSpPr>
              <a:stCxn id="656" idx="6"/>
              <a:endCxn id="691" idx="2"/>
            </p:cNvCxnSpPr>
            <p:nvPr/>
          </p:nvCxnSpPr>
          <p:spPr>
            <a:xfrm flipH="1" rot="10800000">
              <a:off x="1617321" y="1627202"/>
              <a:ext cx="1130400" cy="198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97" name="Google Shape;697;p54"/>
            <p:cNvCxnSpPr>
              <a:stCxn id="698" idx="7"/>
              <a:endCxn id="656" idx="3"/>
            </p:cNvCxnSpPr>
            <p:nvPr/>
          </p:nvCxnSpPr>
          <p:spPr>
            <a:xfrm>
              <a:off x="562731" y="991183"/>
              <a:ext cx="863400" cy="75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99" name="Google Shape;699;p54"/>
            <p:cNvCxnSpPr>
              <a:stCxn id="698" idx="6"/>
              <a:endCxn id="695" idx="2"/>
            </p:cNvCxnSpPr>
            <p:nvPr/>
          </p:nvCxnSpPr>
          <p:spPr>
            <a:xfrm flipH="1" rot="10800000">
              <a:off x="584609" y="758365"/>
              <a:ext cx="1314000" cy="18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0" name="Google Shape;700;p54"/>
            <p:cNvCxnSpPr>
              <a:stCxn id="698" idx="5"/>
            </p:cNvCxnSpPr>
            <p:nvPr/>
          </p:nvCxnSpPr>
          <p:spPr>
            <a:xfrm flipH="1" rot="10800000">
              <a:off x="562731" y="7747"/>
              <a:ext cx="830400" cy="877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1" name="Google Shape;701;p54"/>
            <p:cNvCxnSpPr>
              <a:stCxn id="695" idx="4"/>
            </p:cNvCxnSpPr>
            <p:nvPr/>
          </p:nvCxnSpPr>
          <p:spPr>
            <a:xfrm rot="10800000">
              <a:off x="1913154" y="8887"/>
              <a:ext cx="60300" cy="674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2" name="Google Shape;702;p54"/>
            <p:cNvCxnSpPr>
              <a:stCxn id="695" idx="5"/>
            </p:cNvCxnSpPr>
            <p:nvPr/>
          </p:nvCxnSpPr>
          <p:spPr>
            <a:xfrm flipH="1" rot="10800000">
              <a:off x="2026272" y="21465"/>
              <a:ext cx="969600" cy="684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3" name="Google Shape;703;p54"/>
            <p:cNvCxnSpPr>
              <a:stCxn id="673" idx="5"/>
            </p:cNvCxnSpPr>
            <p:nvPr/>
          </p:nvCxnSpPr>
          <p:spPr>
            <a:xfrm flipH="1" rot="10800000">
              <a:off x="3868895" y="-11267"/>
              <a:ext cx="430500" cy="61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4" name="Google Shape;704;p54"/>
            <p:cNvCxnSpPr>
              <a:stCxn id="695" idx="6"/>
              <a:endCxn id="673" idx="2"/>
            </p:cNvCxnSpPr>
            <p:nvPr/>
          </p:nvCxnSpPr>
          <p:spPr>
            <a:xfrm flipH="1" rot="10800000">
              <a:off x="2048150" y="680583"/>
              <a:ext cx="1629600" cy="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5" name="Google Shape;705;p54"/>
            <p:cNvCxnSpPr>
              <a:stCxn id="673" idx="6"/>
              <a:endCxn id="661" idx="3"/>
            </p:cNvCxnSpPr>
            <p:nvPr/>
          </p:nvCxnSpPr>
          <p:spPr>
            <a:xfrm>
              <a:off x="3901712" y="680560"/>
              <a:ext cx="1170000" cy="234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6" name="Google Shape;706;p54"/>
            <p:cNvCxnSpPr>
              <a:stCxn id="678" idx="2"/>
              <a:endCxn id="661" idx="6"/>
            </p:cNvCxnSpPr>
            <p:nvPr/>
          </p:nvCxnSpPr>
          <p:spPr>
            <a:xfrm rot="10800000">
              <a:off x="5273145" y="998890"/>
              <a:ext cx="895200" cy="217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7" name="Google Shape;707;p54"/>
            <p:cNvCxnSpPr>
              <a:stCxn id="708" idx="0"/>
              <a:endCxn id="661" idx="5"/>
            </p:cNvCxnSpPr>
            <p:nvPr/>
          </p:nvCxnSpPr>
          <p:spPr>
            <a:xfrm flipH="1">
              <a:off x="5238531" y="-6144"/>
              <a:ext cx="1269600" cy="92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9" name="Google Shape;709;p54"/>
            <p:cNvCxnSpPr>
              <a:endCxn id="661" idx="4"/>
            </p:cNvCxnSpPr>
            <p:nvPr/>
          </p:nvCxnSpPr>
          <p:spPr>
            <a:xfrm>
              <a:off x="4882961" y="-29682"/>
              <a:ext cx="272100" cy="91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0" name="Google Shape;710;p54"/>
            <p:cNvCxnSpPr>
              <a:stCxn id="708" idx="2"/>
              <a:endCxn id="678" idx="4"/>
            </p:cNvCxnSpPr>
            <p:nvPr/>
          </p:nvCxnSpPr>
          <p:spPr>
            <a:xfrm flipH="1">
              <a:off x="6243075" y="-5451"/>
              <a:ext cx="339600" cy="114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1" name="Google Shape;711;p54"/>
            <p:cNvCxnSpPr>
              <a:stCxn id="680" idx="2"/>
              <a:endCxn id="678" idx="6"/>
            </p:cNvCxnSpPr>
            <p:nvPr/>
          </p:nvCxnSpPr>
          <p:spPr>
            <a:xfrm flipH="1">
              <a:off x="6317717" y="517871"/>
              <a:ext cx="1357800" cy="698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2" name="Google Shape;712;p54"/>
            <p:cNvCxnSpPr>
              <a:stCxn id="680" idx="4"/>
            </p:cNvCxnSpPr>
            <p:nvPr/>
          </p:nvCxnSpPr>
          <p:spPr>
            <a:xfrm flipH="1" rot="10800000">
              <a:off x="7750213" y="54375"/>
              <a:ext cx="93600" cy="38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3" name="Google Shape;713;p54"/>
            <p:cNvCxnSpPr>
              <a:stCxn id="714" idx="3"/>
            </p:cNvCxnSpPr>
            <p:nvPr/>
          </p:nvCxnSpPr>
          <p:spPr>
            <a:xfrm rot="10800000">
              <a:off x="8652105" y="-11167"/>
              <a:ext cx="511500" cy="356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5" name="Google Shape;715;p54"/>
            <p:cNvCxnSpPr>
              <a:stCxn id="714" idx="2"/>
              <a:endCxn id="680" idx="6"/>
            </p:cNvCxnSpPr>
            <p:nvPr/>
          </p:nvCxnSpPr>
          <p:spPr>
            <a:xfrm flipH="1">
              <a:off x="7824888" y="424760"/>
              <a:ext cx="1305900" cy="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6" name="Google Shape;716;p54"/>
            <p:cNvCxnSpPr>
              <a:stCxn id="687" idx="4"/>
              <a:endCxn id="714" idx="0"/>
            </p:cNvCxnSpPr>
            <p:nvPr/>
          </p:nvCxnSpPr>
          <p:spPr>
            <a:xfrm rot="10800000">
              <a:off x="9242776" y="536777"/>
              <a:ext cx="63900" cy="97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7" name="Google Shape;717;p54"/>
            <p:cNvCxnSpPr>
              <a:stCxn id="718" idx="3"/>
              <a:endCxn id="714" idx="7"/>
            </p:cNvCxnSpPr>
            <p:nvPr/>
          </p:nvCxnSpPr>
          <p:spPr>
            <a:xfrm rot="10800000">
              <a:off x="9322127" y="503860"/>
              <a:ext cx="1572900" cy="6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9" name="Google Shape;719;p54"/>
            <p:cNvCxnSpPr>
              <a:stCxn id="718" idx="2"/>
              <a:endCxn id="687" idx="6"/>
            </p:cNvCxnSpPr>
            <p:nvPr/>
          </p:nvCxnSpPr>
          <p:spPr>
            <a:xfrm flipH="1">
              <a:off x="9418838" y="1237715"/>
              <a:ext cx="1459200" cy="39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0" name="Google Shape;720;p54"/>
            <p:cNvCxnSpPr>
              <a:stCxn id="718" idx="1"/>
              <a:endCxn id="689" idx="4"/>
            </p:cNvCxnSpPr>
            <p:nvPr/>
          </p:nvCxnSpPr>
          <p:spPr>
            <a:xfrm flipH="1">
              <a:off x="10349161" y="1309164"/>
              <a:ext cx="576300" cy="122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1" name="Google Shape;721;p54"/>
            <p:cNvCxnSpPr>
              <a:stCxn id="722" idx="1"/>
              <a:endCxn id="689" idx="5"/>
            </p:cNvCxnSpPr>
            <p:nvPr/>
          </p:nvCxnSpPr>
          <p:spPr>
            <a:xfrm flipH="1">
              <a:off x="10402021" y="1774673"/>
              <a:ext cx="1757100" cy="77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3" name="Google Shape;723;p54"/>
            <p:cNvCxnSpPr>
              <a:stCxn id="722" idx="0"/>
              <a:endCxn id="724" idx="4"/>
            </p:cNvCxnSpPr>
            <p:nvPr/>
          </p:nvCxnSpPr>
          <p:spPr>
            <a:xfrm flipH="1">
              <a:off x="11893390" y="1806534"/>
              <a:ext cx="313200" cy="95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5" name="Google Shape;725;p54"/>
            <p:cNvCxnSpPr>
              <a:stCxn id="726" idx="7"/>
              <a:endCxn id="727" idx="1"/>
            </p:cNvCxnSpPr>
            <p:nvPr/>
          </p:nvCxnSpPr>
          <p:spPr>
            <a:xfrm rot="10800000">
              <a:off x="8117510" y="3321933"/>
              <a:ext cx="642600" cy="1106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8" name="Google Shape;728;p54"/>
            <p:cNvCxnSpPr>
              <a:endCxn id="729" idx="6"/>
            </p:cNvCxnSpPr>
            <p:nvPr/>
          </p:nvCxnSpPr>
          <p:spPr>
            <a:xfrm rot="10800000">
              <a:off x="11941804" y="350882"/>
              <a:ext cx="294300" cy="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30" name="Google Shape;730;p54"/>
            <p:cNvCxnSpPr>
              <a:stCxn id="726" idx="0"/>
              <a:endCxn id="685" idx="3"/>
            </p:cNvCxnSpPr>
            <p:nvPr/>
          </p:nvCxnSpPr>
          <p:spPr>
            <a:xfrm flipH="1" rot="10800000">
              <a:off x="8839337" y="3056316"/>
              <a:ext cx="575400" cy="133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31" name="Google Shape;731;p54"/>
            <p:cNvCxnSpPr>
              <a:stCxn id="732" idx="0"/>
              <a:endCxn id="733" idx="0"/>
            </p:cNvCxnSpPr>
            <p:nvPr/>
          </p:nvCxnSpPr>
          <p:spPr>
            <a:xfrm rot="10800000">
              <a:off x="10593971" y="3434199"/>
              <a:ext cx="970200" cy="1116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34" name="Google Shape;734;p54"/>
            <p:cNvCxnSpPr>
              <a:stCxn id="732" idx="1"/>
              <a:endCxn id="724" idx="0"/>
            </p:cNvCxnSpPr>
            <p:nvPr/>
          </p:nvCxnSpPr>
          <p:spPr>
            <a:xfrm flipH="1" rot="10800000">
              <a:off x="11616989" y="2982977"/>
              <a:ext cx="228600" cy="1589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35" name="Google Shape;735;p54"/>
            <p:cNvCxnSpPr>
              <a:stCxn id="724" idx="2"/>
              <a:endCxn id="689" idx="6"/>
            </p:cNvCxnSpPr>
            <p:nvPr/>
          </p:nvCxnSpPr>
          <p:spPr>
            <a:xfrm rot="10800000">
              <a:off x="10423637" y="2605754"/>
              <a:ext cx="1336500" cy="24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36" name="Google Shape;736;p54"/>
            <p:cNvCxnSpPr>
              <a:stCxn id="722" idx="2"/>
              <a:endCxn id="718" idx="6"/>
            </p:cNvCxnSpPr>
            <p:nvPr/>
          </p:nvCxnSpPr>
          <p:spPr>
            <a:xfrm rot="10800000">
              <a:off x="11098085" y="1194779"/>
              <a:ext cx="1050000" cy="523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37" name="Google Shape;737;p54"/>
            <p:cNvCxnSpPr>
              <a:stCxn id="729" idx="1"/>
              <a:endCxn id="718" idx="5"/>
            </p:cNvCxnSpPr>
            <p:nvPr/>
          </p:nvCxnSpPr>
          <p:spPr>
            <a:xfrm flipH="1">
              <a:off x="11050633" y="430109"/>
              <a:ext cx="699900" cy="6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38" name="Google Shape;738;p54"/>
            <p:cNvCxnSpPr>
              <a:stCxn id="729" idx="3"/>
              <a:endCxn id="739" idx="1"/>
            </p:cNvCxnSpPr>
            <p:nvPr/>
          </p:nvCxnSpPr>
          <p:spPr>
            <a:xfrm rot="10800000">
              <a:off x="10480633" y="1655"/>
              <a:ext cx="126990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0" name="Google Shape;740;p54"/>
            <p:cNvCxnSpPr>
              <a:stCxn id="718" idx="4"/>
              <a:endCxn id="739" idx="2"/>
            </p:cNvCxnSpPr>
            <p:nvPr/>
          </p:nvCxnSpPr>
          <p:spPr>
            <a:xfrm rot="10800000">
              <a:off x="10368876" y="737"/>
              <a:ext cx="597600" cy="1105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1" name="Google Shape;741;p54"/>
            <p:cNvCxnSpPr>
              <a:stCxn id="714" idx="5"/>
              <a:endCxn id="739" idx="0"/>
            </p:cNvCxnSpPr>
            <p:nvPr/>
          </p:nvCxnSpPr>
          <p:spPr>
            <a:xfrm flipH="1" rot="10800000">
              <a:off x="9322059" y="-367"/>
              <a:ext cx="935100" cy="345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2" name="Google Shape;742;p54"/>
            <p:cNvCxnSpPr>
              <a:stCxn id="729" idx="7"/>
              <a:endCxn id="722" idx="3"/>
            </p:cNvCxnSpPr>
            <p:nvPr/>
          </p:nvCxnSpPr>
          <p:spPr>
            <a:xfrm>
              <a:off x="11908987" y="430109"/>
              <a:ext cx="270900" cy="1241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3" name="Google Shape;743;p54"/>
            <p:cNvCxnSpPr>
              <a:stCxn id="680" idx="7"/>
              <a:endCxn id="687" idx="3"/>
            </p:cNvCxnSpPr>
            <p:nvPr/>
          </p:nvCxnSpPr>
          <p:spPr>
            <a:xfrm>
              <a:off x="7803031" y="570689"/>
              <a:ext cx="1424400" cy="9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4" name="Google Shape;744;p54"/>
            <p:cNvCxnSpPr>
              <a:endCxn id="729" idx="4"/>
            </p:cNvCxnSpPr>
            <p:nvPr/>
          </p:nvCxnSpPr>
          <p:spPr>
            <a:xfrm flipH="1">
              <a:off x="11829760" y="9038"/>
              <a:ext cx="14400" cy="22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657" name="Google Shape;657;p54"/>
            <p:cNvSpPr/>
            <p:nvPr/>
          </p:nvSpPr>
          <p:spPr>
            <a:xfrm flipH="1" rot="-9763470">
              <a:off x="3282465" y="277068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54"/>
            <p:cNvSpPr/>
            <p:nvPr/>
          </p:nvSpPr>
          <p:spPr>
            <a:xfrm flipH="1" rot="10800000">
              <a:off x="2747608" y="1509248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54"/>
            <p:cNvSpPr/>
            <p:nvPr/>
          </p:nvSpPr>
          <p:spPr>
            <a:xfrm flipH="1" rot="10800000">
              <a:off x="1393233" y="171375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54"/>
            <p:cNvSpPr/>
            <p:nvPr/>
          </p:nvSpPr>
          <p:spPr>
            <a:xfrm flipH="1" rot="10800000">
              <a:off x="1898758" y="683587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54"/>
            <p:cNvSpPr/>
            <p:nvPr/>
          </p:nvSpPr>
          <p:spPr>
            <a:xfrm flipH="1" rot="10800000">
              <a:off x="3677624" y="5685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54"/>
            <p:cNvSpPr/>
            <p:nvPr/>
          </p:nvSpPr>
          <p:spPr>
            <a:xfrm flipH="1" rot="10800000">
              <a:off x="5036983" y="880818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54"/>
            <p:cNvSpPr/>
            <p:nvPr/>
          </p:nvSpPr>
          <p:spPr>
            <a:xfrm flipH="1" rot="10800000">
              <a:off x="6168345" y="1141694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54"/>
            <p:cNvSpPr/>
            <p:nvPr/>
          </p:nvSpPr>
          <p:spPr>
            <a:xfrm flipH="1" rot="10800000">
              <a:off x="6173566" y="2159704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54"/>
            <p:cNvSpPr/>
            <p:nvPr/>
          </p:nvSpPr>
          <p:spPr>
            <a:xfrm flipH="1" rot="10800000">
              <a:off x="7625759" y="161013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54"/>
            <p:cNvSpPr/>
            <p:nvPr/>
          </p:nvSpPr>
          <p:spPr>
            <a:xfrm flipH="1" rot="10800000">
              <a:off x="7675517" y="443175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54"/>
            <p:cNvSpPr/>
            <p:nvPr/>
          </p:nvSpPr>
          <p:spPr>
            <a:xfrm flipH="1" rot="10800000">
              <a:off x="9130788" y="3127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54"/>
            <p:cNvSpPr/>
            <p:nvPr/>
          </p:nvSpPr>
          <p:spPr>
            <a:xfrm flipH="1" rot="10800000">
              <a:off x="11717716" y="23883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54"/>
            <p:cNvSpPr/>
            <p:nvPr/>
          </p:nvSpPr>
          <p:spPr>
            <a:xfrm flipH="1" rot="-10117832">
              <a:off x="12146619" y="1658608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54"/>
            <p:cNvSpPr/>
            <p:nvPr/>
          </p:nvSpPr>
          <p:spPr>
            <a:xfrm flipH="1" rot="-10061494">
              <a:off x="11757562" y="276149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54"/>
            <p:cNvSpPr/>
            <p:nvPr/>
          </p:nvSpPr>
          <p:spPr>
            <a:xfrm flipH="1" rot="10135587">
              <a:off x="10875952" y="1104151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54"/>
            <p:cNvSpPr/>
            <p:nvPr/>
          </p:nvSpPr>
          <p:spPr>
            <a:xfrm flipH="1" rot="10800000">
              <a:off x="9194632" y="151567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54"/>
            <p:cNvSpPr/>
            <p:nvPr/>
          </p:nvSpPr>
          <p:spPr>
            <a:xfrm flipH="1" rot="10800000">
              <a:off x="10274387" y="2531131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54"/>
            <p:cNvSpPr/>
            <p:nvPr/>
          </p:nvSpPr>
          <p:spPr>
            <a:xfrm flipH="1" rot="10800000">
              <a:off x="3780028" y="130134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54"/>
            <p:cNvSpPr/>
            <p:nvPr/>
          </p:nvSpPr>
          <p:spPr>
            <a:xfrm flipH="1" rot="10800000">
              <a:off x="4938273" y="211980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54"/>
            <p:cNvSpPr/>
            <p:nvPr/>
          </p:nvSpPr>
          <p:spPr>
            <a:xfrm flipH="1" rot="10800000">
              <a:off x="3888828" y="2078148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45" name="Google Shape;745;p54"/>
            <p:cNvCxnSpPr>
              <a:stCxn id="659" idx="2"/>
              <a:endCxn id="691" idx="7"/>
            </p:cNvCxnSpPr>
            <p:nvPr/>
          </p:nvCxnSpPr>
          <p:spPr>
            <a:xfrm rot="10800000">
              <a:off x="2949228" y="1710944"/>
              <a:ext cx="939600" cy="44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6" name="Google Shape;746;p54"/>
            <p:cNvCxnSpPr>
              <a:stCxn id="656" idx="4"/>
              <a:endCxn id="695" idx="1"/>
            </p:cNvCxnSpPr>
            <p:nvPr/>
          </p:nvCxnSpPr>
          <p:spPr>
            <a:xfrm flipH="1" rot="10800000">
              <a:off x="1505277" y="811058"/>
              <a:ext cx="415500" cy="90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698" name="Google Shape;698;p54"/>
            <p:cNvSpPr/>
            <p:nvPr/>
          </p:nvSpPr>
          <p:spPr>
            <a:xfrm flipH="1" rot="10800000">
              <a:off x="435217" y="86366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47" name="Google Shape;747;p54"/>
            <p:cNvCxnSpPr>
              <a:stCxn id="698" idx="3"/>
            </p:cNvCxnSpPr>
            <p:nvPr/>
          </p:nvCxnSpPr>
          <p:spPr>
            <a:xfrm rot="10800000">
              <a:off x="14295" y="20947"/>
              <a:ext cx="442800" cy="864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8" name="Google Shape;748;p54"/>
            <p:cNvCxnSpPr>
              <a:stCxn id="698" idx="2"/>
            </p:cNvCxnSpPr>
            <p:nvPr/>
          </p:nvCxnSpPr>
          <p:spPr>
            <a:xfrm rot="10800000">
              <a:off x="-27383" y="832165"/>
              <a:ext cx="462600" cy="106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9" name="Google Shape;749;p54"/>
            <p:cNvCxnSpPr>
              <a:stCxn id="698" idx="1"/>
            </p:cNvCxnSpPr>
            <p:nvPr/>
          </p:nvCxnSpPr>
          <p:spPr>
            <a:xfrm flipH="1">
              <a:off x="-27405" y="991183"/>
              <a:ext cx="484500" cy="496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0" name="Google Shape;750;p54"/>
            <p:cNvCxnSpPr>
              <a:endCxn id="656" idx="2"/>
            </p:cNvCxnSpPr>
            <p:nvPr/>
          </p:nvCxnSpPr>
          <p:spPr>
            <a:xfrm flipH="1" rot="10800000">
              <a:off x="42633" y="1825802"/>
              <a:ext cx="1350600" cy="17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708" name="Google Shape;708;p54"/>
            <p:cNvSpPr/>
            <p:nvPr/>
          </p:nvSpPr>
          <p:spPr>
            <a:xfrm flipH="1" rot="10800000">
              <a:off x="6507935" y="-75430"/>
              <a:ext cx="149392" cy="149392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54"/>
            <p:cNvSpPr/>
            <p:nvPr/>
          </p:nvSpPr>
          <p:spPr>
            <a:xfrm flipH="1" rot="10800000">
              <a:off x="10256792" y="-104349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51" name="Google Shape;751;p54"/>
            <p:cNvCxnSpPr>
              <a:stCxn id="708" idx="1"/>
              <a:endCxn id="680" idx="3"/>
            </p:cNvCxnSpPr>
            <p:nvPr/>
          </p:nvCxnSpPr>
          <p:spPr>
            <a:xfrm>
              <a:off x="6657219" y="-4759"/>
              <a:ext cx="1040100" cy="46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2" name="Google Shape;752;p54"/>
            <p:cNvCxnSpPr>
              <a:endCxn id="753" idx="1"/>
            </p:cNvCxnSpPr>
            <p:nvPr/>
          </p:nvCxnSpPr>
          <p:spPr>
            <a:xfrm flipH="1">
              <a:off x="11505573" y="5341001"/>
              <a:ext cx="674400" cy="396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4" name="Google Shape;754;p54"/>
            <p:cNvCxnSpPr>
              <a:endCxn id="732" idx="2"/>
            </p:cNvCxnSpPr>
            <p:nvPr/>
          </p:nvCxnSpPr>
          <p:spPr>
            <a:xfrm flipH="1">
              <a:off x="11638867" y="4354895"/>
              <a:ext cx="670200" cy="27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5" name="Google Shape;755;p54"/>
            <p:cNvCxnSpPr>
              <a:stCxn id="753" idx="0"/>
              <a:endCxn id="732" idx="4"/>
            </p:cNvCxnSpPr>
            <p:nvPr/>
          </p:nvCxnSpPr>
          <p:spPr>
            <a:xfrm flipH="1" rot="10800000">
              <a:off x="11422079" y="4700117"/>
              <a:ext cx="142200" cy="100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6" name="Google Shape;756;p54"/>
            <p:cNvCxnSpPr>
              <a:stCxn id="733" idx="2"/>
              <a:endCxn id="757" idx="1"/>
            </p:cNvCxnSpPr>
            <p:nvPr/>
          </p:nvCxnSpPr>
          <p:spPr>
            <a:xfrm>
              <a:off x="10451194" y="3503136"/>
              <a:ext cx="31500" cy="693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8" name="Google Shape;758;p54"/>
            <p:cNvCxnSpPr>
              <a:stCxn id="753" idx="7"/>
              <a:endCxn id="757" idx="3"/>
            </p:cNvCxnSpPr>
            <p:nvPr/>
          </p:nvCxnSpPr>
          <p:spPr>
            <a:xfrm rot="10800000">
              <a:off x="10482685" y="4354901"/>
              <a:ext cx="855900" cy="138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9" name="Google Shape;759;p54"/>
            <p:cNvCxnSpPr>
              <a:endCxn id="732" idx="3"/>
            </p:cNvCxnSpPr>
            <p:nvPr/>
          </p:nvCxnSpPr>
          <p:spPr>
            <a:xfrm rot="10800000">
              <a:off x="11616989" y="4678313"/>
              <a:ext cx="692400" cy="40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0" name="Google Shape;760;p54"/>
            <p:cNvCxnSpPr>
              <a:stCxn id="732" idx="6"/>
              <a:endCxn id="757" idx="2"/>
            </p:cNvCxnSpPr>
            <p:nvPr/>
          </p:nvCxnSpPr>
          <p:spPr>
            <a:xfrm rot="10800000">
              <a:off x="10515675" y="4275695"/>
              <a:ext cx="973800" cy="3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1" name="Google Shape;761;p54"/>
            <p:cNvCxnSpPr>
              <a:stCxn id="762" idx="0"/>
              <a:endCxn id="757" idx="4"/>
            </p:cNvCxnSpPr>
            <p:nvPr/>
          </p:nvCxnSpPr>
          <p:spPr>
            <a:xfrm flipH="1" rot="10800000">
              <a:off x="10334099" y="4387705"/>
              <a:ext cx="69600" cy="1141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3" name="Google Shape;763;p54"/>
            <p:cNvCxnSpPr>
              <a:stCxn id="764" idx="1"/>
              <a:endCxn id="757" idx="5"/>
            </p:cNvCxnSpPr>
            <p:nvPr/>
          </p:nvCxnSpPr>
          <p:spPr>
            <a:xfrm flipH="1" rot="10800000">
              <a:off x="8879745" y="4354952"/>
              <a:ext cx="1444500" cy="1303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5" name="Google Shape;765;p54"/>
            <p:cNvCxnSpPr>
              <a:stCxn id="764" idx="0"/>
              <a:endCxn id="726" idx="4"/>
            </p:cNvCxnSpPr>
            <p:nvPr/>
          </p:nvCxnSpPr>
          <p:spPr>
            <a:xfrm flipH="1" rot="10800000">
              <a:off x="8826927" y="4619274"/>
              <a:ext cx="123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6" name="Google Shape;766;p54"/>
            <p:cNvCxnSpPr>
              <a:stCxn id="726" idx="2"/>
              <a:endCxn id="757" idx="6"/>
            </p:cNvCxnSpPr>
            <p:nvPr/>
          </p:nvCxnSpPr>
          <p:spPr>
            <a:xfrm flipH="1" rot="10800000">
              <a:off x="8951381" y="4275660"/>
              <a:ext cx="1340100" cy="23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7" name="Google Shape;767;p54"/>
            <p:cNvCxnSpPr>
              <a:stCxn id="726" idx="7"/>
              <a:endCxn id="768" idx="2"/>
            </p:cNvCxnSpPr>
            <p:nvPr/>
          </p:nvCxnSpPr>
          <p:spPr>
            <a:xfrm rot="10800000">
              <a:off x="6683210" y="3221133"/>
              <a:ext cx="2076900" cy="1206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9" name="Google Shape;769;p54"/>
            <p:cNvCxnSpPr>
              <a:stCxn id="726" idx="6"/>
              <a:endCxn id="770" idx="2"/>
            </p:cNvCxnSpPr>
            <p:nvPr/>
          </p:nvCxnSpPr>
          <p:spPr>
            <a:xfrm flipH="1">
              <a:off x="7382393" y="4507260"/>
              <a:ext cx="1344900" cy="9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1" name="Google Shape;771;p54"/>
            <p:cNvCxnSpPr>
              <a:stCxn id="770" idx="7"/>
              <a:endCxn id="768" idx="3"/>
            </p:cNvCxnSpPr>
            <p:nvPr/>
          </p:nvCxnSpPr>
          <p:spPr>
            <a:xfrm rot="10800000">
              <a:off x="6661437" y="3274193"/>
              <a:ext cx="529800" cy="1248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2" name="Google Shape;772;p54"/>
            <p:cNvCxnSpPr>
              <a:stCxn id="685" idx="1"/>
              <a:endCxn id="757" idx="0"/>
            </p:cNvCxnSpPr>
            <p:nvPr/>
          </p:nvCxnSpPr>
          <p:spPr>
            <a:xfrm>
              <a:off x="9564537" y="3108409"/>
              <a:ext cx="839100" cy="105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3" name="Google Shape;773;p54"/>
            <p:cNvCxnSpPr>
              <a:endCxn id="753" idx="3"/>
            </p:cNvCxnSpPr>
            <p:nvPr/>
          </p:nvCxnSpPr>
          <p:spPr>
            <a:xfrm rot="10800000">
              <a:off x="11505573" y="5904589"/>
              <a:ext cx="674400" cy="327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4" name="Google Shape;774;p54"/>
            <p:cNvCxnSpPr>
              <a:stCxn id="762" idx="2"/>
              <a:endCxn id="753" idx="6"/>
            </p:cNvCxnSpPr>
            <p:nvPr/>
          </p:nvCxnSpPr>
          <p:spPr>
            <a:xfrm>
              <a:off x="10408795" y="5603601"/>
              <a:ext cx="895200" cy="217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5" name="Google Shape;775;p54"/>
            <p:cNvCxnSpPr>
              <a:stCxn id="776" idx="0"/>
              <a:endCxn id="753" idx="5"/>
            </p:cNvCxnSpPr>
            <p:nvPr/>
          </p:nvCxnSpPr>
          <p:spPr>
            <a:xfrm flipH="1" rot="10800000">
              <a:off x="10069009" y="5904535"/>
              <a:ext cx="1269600" cy="92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7" name="Google Shape;777;p54"/>
            <p:cNvCxnSpPr>
              <a:endCxn id="753" idx="4"/>
            </p:cNvCxnSpPr>
            <p:nvPr/>
          </p:nvCxnSpPr>
          <p:spPr>
            <a:xfrm rot="10800000">
              <a:off x="11422079" y="5939173"/>
              <a:ext cx="272100" cy="91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8" name="Google Shape;778;p54"/>
            <p:cNvCxnSpPr>
              <a:stCxn id="776" idx="2"/>
              <a:endCxn id="762" idx="4"/>
            </p:cNvCxnSpPr>
            <p:nvPr/>
          </p:nvCxnSpPr>
          <p:spPr>
            <a:xfrm flipH="1" rot="10800000">
              <a:off x="9994465" y="5678242"/>
              <a:ext cx="339600" cy="114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9" name="Google Shape;779;p54"/>
            <p:cNvCxnSpPr>
              <a:stCxn id="764" idx="2"/>
              <a:endCxn id="762" idx="6"/>
            </p:cNvCxnSpPr>
            <p:nvPr/>
          </p:nvCxnSpPr>
          <p:spPr>
            <a:xfrm flipH="1" rot="10800000">
              <a:off x="8901623" y="5603570"/>
              <a:ext cx="1357800" cy="108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0" name="Google Shape;780;p54"/>
            <p:cNvCxnSpPr>
              <a:stCxn id="764" idx="4"/>
            </p:cNvCxnSpPr>
            <p:nvPr/>
          </p:nvCxnSpPr>
          <p:spPr>
            <a:xfrm flipH="1">
              <a:off x="8785527" y="5786266"/>
              <a:ext cx="41400" cy="1042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1" name="Google Shape;781;p54"/>
            <p:cNvCxnSpPr>
              <a:stCxn id="782" idx="3"/>
            </p:cNvCxnSpPr>
            <p:nvPr/>
          </p:nvCxnSpPr>
          <p:spPr>
            <a:xfrm>
              <a:off x="7413535" y="5883908"/>
              <a:ext cx="565500" cy="95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3" name="Google Shape;783;p54"/>
            <p:cNvCxnSpPr>
              <a:stCxn id="782" idx="2"/>
              <a:endCxn id="764" idx="6"/>
            </p:cNvCxnSpPr>
            <p:nvPr/>
          </p:nvCxnSpPr>
          <p:spPr>
            <a:xfrm flipH="1" rot="10800000">
              <a:off x="7446352" y="5711681"/>
              <a:ext cx="1305900" cy="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4" name="Google Shape;784;p54"/>
            <p:cNvCxnSpPr>
              <a:stCxn id="770" idx="4"/>
              <a:endCxn id="782" idx="0"/>
            </p:cNvCxnSpPr>
            <p:nvPr/>
          </p:nvCxnSpPr>
          <p:spPr>
            <a:xfrm>
              <a:off x="7270464" y="4713764"/>
              <a:ext cx="63900" cy="97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5" name="Google Shape;785;p54"/>
            <p:cNvCxnSpPr>
              <a:stCxn id="786" idx="3"/>
              <a:endCxn id="782" idx="7"/>
            </p:cNvCxnSpPr>
            <p:nvPr/>
          </p:nvCxnSpPr>
          <p:spPr>
            <a:xfrm>
              <a:off x="5682113" y="5075781"/>
              <a:ext cx="1572900" cy="6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7" name="Google Shape;787;p54"/>
            <p:cNvCxnSpPr>
              <a:stCxn id="786" idx="2"/>
              <a:endCxn id="770" idx="6"/>
            </p:cNvCxnSpPr>
            <p:nvPr/>
          </p:nvCxnSpPr>
          <p:spPr>
            <a:xfrm flipH="1" rot="10800000">
              <a:off x="5699102" y="4601726"/>
              <a:ext cx="1459200" cy="39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8" name="Google Shape;788;p54"/>
            <p:cNvCxnSpPr>
              <a:stCxn id="786" idx="1"/>
              <a:endCxn id="768" idx="4"/>
            </p:cNvCxnSpPr>
            <p:nvPr/>
          </p:nvCxnSpPr>
          <p:spPr>
            <a:xfrm flipH="1" rot="10800000">
              <a:off x="5651679" y="3295777"/>
              <a:ext cx="957000" cy="162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9" name="Google Shape;789;p54"/>
            <p:cNvCxnSpPr>
              <a:stCxn id="790" idx="1"/>
              <a:endCxn id="768" idx="5"/>
            </p:cNvCxnSpPr>
            <p:nvPr/>
          </p:nvCxnSpPr>
          <p:spPr>
            <a:xfrm flipH="1" rot="10800000">
              <a:off x="4477836" y="3274186"/>
              <a:ext cx="2077800" cy="177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1" name="Google Shape;791;p54"/>
            <p:cNvCxnSpPr>
              <a:stCxn id="790" idx="0"/>
              <a:endCxn id="792" idx="4"/>
            </p:cNvCxnSpPr>
            <p:nvPr/>
          </p:nvCxnSpPr>
          <p:spPr>
            <a:xfrm flipH="1" rot="10800000">
              <a:off x="4430367" y="4043325"/>
              <a:ext cx="58500" cy="971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3" name="Google Shape;793;p54"/>
            <p:cNvCxnSpPr>
              <a:stCxn id="794" idx="0"/>
              <a:endCxn id="795" idx="4"/>
            </p:cNvCxnSpPr>
            <p:nvPr/>
          </p:nvCxnSpPr>
          <p:spPr>
            <a:xfrm flipH="1" rot="10800000">
              <a:off x="2274960" y="3873332"/>
              <a:ext cx="236100" cy="1154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6" name="Google Shape;796;p54"/>
            <p:cNvCxnSpPr>
              <a:stCxn id="797" idx="7"/>
              <a:endCxn id="795" idx="5"/>
            </p:cNvCxnSpPr>
            <p:nvPr/>
          </p:nvCxnSpPr>
          <p:spPr>
            <a:xfrm flipH="1" rot="10800000">
              <a:off x="1153506" y="3840629"/>
              <a:ext cx="1278300" cy="716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8" name="Google Shape;798;p54"/>
            <p:cNvCxnSpPr>
              <a:endCxn id="794" idx="6"/>
            </p:cNvCxnSpPr>
            <p:nvPr/>
          </p:nvCxnSpPr>
          <p:spPr>
            <a:xfrm flipH="1" rot="10800000">
              <a:off x="1109316" y="5139476"/>
              <a:ext cx="1053600" cy="42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9" name="Google Shape;799;p54"/>
            <p:cNvCxnSpPr>
              <a:stCxn id="800" idx="5"/>
              <a:endCxn id="801" idx="6"/>
            </p:cNvCxnSpPr>
            <p:nvPr/>
          </p:nvCxnSpPr>
          <p:spPr>
            <a:xfrm>
              <a:off x="1094332" y="5702233"/>
              <a:ext cx="1771500" cy="47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02" name="Google Shape;802;p54"/>
            <p:cNvCxnSpPr>
              <a:endCxn id="801" idx="4"/>
            </p:cNvCxnSpPr>
            <p:nvPr/>
          </p:nvCxnSpPr>
          <p:spPr>
            <a:xfrm flipH="1" rot="10800000">
              <a:off x="2739152" y="6254482"/>
              <a:ext cx="201300" cy="54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03" name="Google Shape;803;p54"/>
            <p:cNvCxnSpPr>
              <a:stCxn id="801" idx="3"/>
            </p:cNvCxnSpPr>
            <p:nvPr/>
          </p:nvCxnSpPr>
          <p:spPr>
            <a:xfrm>
              <a:off x="2993270" y="6232604"/>
              <a:ext cx="836400" cy="565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04" name="Google Shape;804;p54"/>
            <p:cNvCxnSpPr>
              <a:stCxn id="801" idx="3"/>
              <a:endCxn id="805" idx="6"/>
            </p:cNvCxnSpPr>
            <p:nvPr/>
          </p:nvCxnSpPr>
          <p:spPr>
            <a:xfrm flipH="1" rot="10800000">
              <a:off x="2993270" y="6187904"/>
              <a:ext cx="1497000" cy="44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06" name="Google Shape;806;p54"/>
            <p:cNvCxnSpPr>
              <a:stCxn id="801" idx="1"/>
              <a:endCxn id="790" idx="5"/>
            </p:cNvCxnSpPr>
            <p:nvPr/>
          </p:nvCxnSpPr>
          <p:spPr>
            <a:xfrm flipH="1" rot="10800000">
              <a:off x="2993270" y="5129768"/>
              <a:ext cx="1360200" cy="99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07" name="Google Shape;807;p54"/>
            <p:cNvCxnSpPr>
              <a:stCxn id="794" idx="2"/>
              <a:endCxn id="790" idx="6"/>
            </p:cNvCxnSpPr>
            <p:nvPr/>
          </p:nvCxnSpPr>
          <p:spPr>
            <a:xfrm flipH="1" rot="10800000">
              <a:off x="2387004" y="5073476"/>
              <a:ext cx="1955400" cy="6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08" name="Google Shape;808;p54"/>
            <p:cNvCxnSpPr>
              <a:stCxn id="795" idx="3"/>
              <a:endCxn id="790" idx="7"/>
            </p:cNvCxnSpPr>
            <p:nvPr/>
          </p:nvCxnSpPr>
          <p:spPr>
            <a:xfrm>
              <a:off x="2590343" y="3840664"/>
              <a:ext cx="1783800" cy="1185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09" name="Google Shape;809;p54"/>
            <p:cNvCxnSpPr>
              <a:stCxn id="795" idx="2"/>
              <a:endCxn id="792" idx="6"/>
            </p:cNvCxnSpPr>
            <p:nvPr/>
          </p:nvCxnSpPr>
          <p:spPr>
            <a:xfrm>
              <a:off x="2623160" y="3761437"/>
              <a:ext cx="1780200" cy="148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0" name="Google Shape;810;p54"/>
            <p:cNvCxnSpPr>
              <a:stCxn id="792" idx="1"/>
              <a:endCxn id="768" idx="6"/>
            </p:cNvCxnSpPr>
            <p:nvPr/>
          </p:nvCxnSpPr>
          <p:spPr>
            <a:xfrm flipH="1" rot="10800000">
              <a:off x="4607055" y="3221245"/>
              <a:ext cx="1926900" cy="652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1" name="Google Shape;811;p54"/>
            <p:cNvCxnSpPr>
              <a:stCxn id="790" idx="2"/>
              <a:endCxn id="786" idx="6"/>
            </p:cNvCxnSpPr>
            <p:nvPr/>
          </p:nvCxnSpPr>
          <p:spPr>
            <a:xfrm flipH="1" rot="10800000">
              <a:off x="4488872" y="5034880"/>
              <a:ext cx="990300" cy="68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2" name="Google Shape;812;p54"/>
            <p:cNvCxnSpPr>
              <a:stCxn id="805" idx="1"/>
              <a:endCxn id="786" idx="5"/>
            </p:cNvCxnSpPr>
            <p:nvPr/>
          </p:nvCxnSpPr>
          <p:spPr>
            <a:xfrm flipH="1" rot="10800000">
              <a:off x="4681461" y="5106273"/>
              <a:ext cx="845100" cy="1002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3" name="Google Shape;813;p54"/>
            <p:cNvCxnSpPr>
              <a:stCxn id="805" idx="3"/>
              <a:endCxn id="814" idx="1"/>
            </p:cNvCxnSpPr>
            <p:nvPr/>
          </p:nvCxnSpPr>
          <p:spPr>
            <a:xfrm>
              <a:off x="4681461" y="6267027"/>
              <a:ext cx="1470300" cy="56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5" name="Google Shape;815;p54"/>
            <p:cNvCxnSpPr>
              <a:stCxn id="786" idx="4"/>
              <a:endCxn id="814" idx="2"/>
            </p:cNvCxnSpPr>
            <p:nvPr/>
          </p:nvCxnSpPr>
          <p:spPr>
            <a:xfrm>
              <a:off x="5610664" y="5123204"/>
              <a:ext cx="652800" cy="171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6" name="Google Shape;816;p54"/>
            <p:cNvCxnSpPr>
              <a:stCxn id="782" idx="5"/>
              <a:endCxn id="814" idx="0"/>
            </p:cNvCxnSpPr>
            <p:nvPr/>
          </p:nvCxnSpPr>
          <p:spPr>
            <a:xfrm flipH="1">
              <a:off x="6375481" y="5883908"/>
              <a:ext cx="879600" cy="953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7" name="Google Shape;817;p54"/>
            <p:cNvCxnSpPr>
              <a:stCxn id="805" idx="7"/>
              <a:endCxn id="790" idx="3"/>
            </p:cNvCxnSpPr>
            <p:nvPr/>
          </p:nvCxnSpPr>
          <p:spPr>
            <a:xfrm rot="10800000">
              <a:off x="4457007" y="5150373"/>
              <a:ext cx="66000" cy="95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8" name="Google Shape;818;p54"/>
            <p:cNvCxnSpPr>
              <a:stCxn id="764" idx="7"/>
              <a:endCxn id="770" idx="3"/>
            </p:cNvCxnSpPr>
            <p:nvPr/>
          </p:nvCxnSpPr>
          <p:spPr>
            <a:xfrm rot="10800000">
              <a:off x="7349709" y="4681052"/>
              <a:ext cx="1424400" cy="9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9" name="Google Shape;819;p54"/>
            <p:cNvCxnSpPr>
              <a:endCxn id="805" idx="4"/>
            </p:cNvCxnSpPr>
            <p:nvPr/>
          </p:nvCxnSpPr>
          <p:spPr>
            <a:xfrm flipH="1" rot="10800000">
              <a:off x="4489134" y="6299844"/>
              <a:ext cx="113100" cy="54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0" name="Google Shape;820;p54"/>
            <p:cNvCxnSpPr>
              <a:stCxn id="801" idx="7"/>
              <a:endCxn id="794" idx="4"/>
            </p:cNvCxnSpPr>
            <p:nvPr/>
          </p:nvCxnSpPr>
          <p:spPr>
            <a:xfrm rot="10800000">
              <a:off x="2275034" y="5251568"/>
              <a:ext cx="612600" cy="87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753" name="Google Shape;753;p54"/>
            <p:cNvSpPr/>
            <p:nvPr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54"/>
            <p:cNvSpPr/>
            <p:nvPr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54"/>
            <p:cNvSpPr/>
            <p:nvPr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54"/>
            <p:cNvSpPr/>
            <p:nvPr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54"/>
            <p:cNvSpPr/>
            <p:nvPr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54"/>
            <p:cNvSpPr/>
            <p:nvPr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54"/>
            <p:cNvSpPr/>
            <p:nvPr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54"/>
            <p:cNvSpPr/>
            <p:nvPr/>
          </p:nvSpPr>
          <p:spPr>
            <a:xfrm flipH="1" rot="682168">
              <a:off x="4340946" y="501355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54"/>
            <p:cNvSpPr/>
            <p:nvPr/>
          </p:nvSpPr>
          <p:spPr>
            <a:xfrm flipH="1" rot="738506">
              <a:off x="4400716" y="382191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54"/>
            <p:cNvSpPr/>
            <p:nvPr/>
          </p:nvSpPr>
          <p:spPr>
            <a:xfrm flipH="1" rot="-664413">
              <a:off x="5477100" y="490120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54"/>
            <p:cNvSpPr/>
            <p:nvPr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54"/>
            <p:cNvSpPr/>
            <p:nvPr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54"/>
            <p:cNvSpPr/>
            <p:nvPr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54"/>
            <p:cNvSpPr/>
            <p:nvPr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54"/>
            <p:cNvSpPr/>
            <p:nvPr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54"/>
            <p:cNvSpPr/>
            <p:nvPr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54"/>
            <p:cNvSpPr/>
            <p:nvPr/>
          </p:nvSpPr>
          <p:spPr>
            <a:xfrm flipH="1">
              <a:off x="9919813" y="6746029"/>
              <a:ext cx="149392" cy="149392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54"/>
            <p:cNvSpPr/>
            <p:nvPr/>
          </p:nvSpPr>
          <p:spPr>
            <a:xfrm flipH="1">
              <a:off x="6151551" y="6717004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21" name="Google Shape;821;p54"/>
            <p:cNvCxnSpPr>
              <a:stCxn id="776" idx="1"/>
              <a:endCxn id="764" idx="3"/>
            </p:cNvCxnSpPr>
            <p:nvPr/>
          </p:nvCxnSpPr>
          <p:spPr>
            <a:xfrm rot="10800000">
              <a:off x="8879821" y="5764250"/>
              <a:ext cx="1040100" cy="106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2" name="Google Shape;822;p54"/>
            <p:cNvCxnSpPr>
              <a:stCxn id="823" idx="6"/>
              <a:endCxn id="795" idx="6"/>
            </p:cNvCxnSpPr>
            <p:nvPr/>
          </p:nvCxnSpPr>
          <p:spPr>
            <a:xfrm>
              <a:off x="1249806" y="3691601"/>
              <a:ext cx="1149300" cy="69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4" name="Google Shape;824;p54"/>
            <p:cNvCxnSpPr>
              <a:stCxn id="825" idx="4"/>
              <a:endCxn id="797" idx="1"/>
            </p:cNvCxnSpPr>
            <p:nvPr/>
          </p:nvCxnSpPr>
          <p:spPr>
            <a:xfrm>
              <a:off x="181389" y="3694736"/>
              <a:ext cx="833400" cy="862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6" name="Google Shape;826;p54"/>
            <p:cNvCxnSpPr>
              <a:stCxn id="797" idx="4"/>
              <a:endCxn id="800" idx="0"/>
            </p:cNvCxnSpPr>
            <p:nvPr/>
          </p:nvCxnSpPr>
          <p:spPr>
            <a:xfrm flipH="1">
              <a:off x="990217" y="4724846"/>
              <a:ext cx="93900" cy="72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7" name="Google Shape;827;p54"/>
            <p:cNvCxnSpPr>
              <a:stCxn id="828" idx="3"/>
            </p:cNvCxnSpPr>
            <p:nvPr/>
          </p:nvCxnSpPr>
          <p:spPr>
            <a:xfrm flipH="1">
              <a:off x="994423" y="6664731"/>
              <a:ext cx="195300" cy="193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9" name="Google Shape;829;p54"/>
            <p:cNvCxnSpPr>
              <a:stCxn id="828" idx="0"/>
              <a:endCxn id="800" idx="4"/>
            </p:cNvCxnSpPr>
            <p:nvPr/>
          </p:nvCxnSpPr>
          <p:spPr>
            <a:xfrm rot="10800000">
              <a:off x="990205" y="5745355"/>
              <a:ext cx="303600" cy="668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0" name="Google Shape;830;p54"/>
            <p:cNvCxnSpPr>
              <a:stCxn id="831" idx="1"/>
              <a:endCxn id="825" idx="3"/>
            </p:cNvCxnSpPr>
            <p:nvPr/>
          </p:nvCxnSpPr>
          <p:spPr>
            <a:xfrm flipH="1" rot="10800000">
              <a:off x="7025" y="3684606"/>
              <a:ext cx="62100" cy="103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2" name="Google Shape;832;p54"/>
            <p:cNvCxnSpPr>
              <a:stCxn id="800" idx="2"/>
              <a:endCxn id="831" idx="0"/>
            </p:cNvCxnSpPr>
            <p:nvPr/>
          </p:nvCxnSpPr>
          <p:spPr>
            <a:xfrm rot="10800000">
              <a:off x="4856" y="4947751"/>
              <a:ext cx="838200" cy="650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3" name="Google Shape;833;p54"/>
            <p:cNvCxnSpPr>
              <a:stCxn id="828" idx="1"/>
            </p:cNvCxnSpPr>
            <p:nvPr/>
          </p:nvCxnSpPr>
          <p:spPr>
            <a:xfrm flipH="1">
              <a:off x="-77" y="6456567"/>
              <a:ext cx="1189800" cy="19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4" name="Google Shape;834;p54"/>
            <p:cNvCxnSpPr>
              <a:stCxn id="795" idx="1"/>
              <a:endCxn id="657" idx="0"/>
            </p:cNvCxnSpPr>
            <p:nvPr/>
          </p:nvCxnSpPr>
          <p:spPr>
            <a:xfrm flipH="1" rot="10800000">
              <a:off x="2590343" y="2989810"/>
              <a:ext cx="771000" cy="692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5" name="Google Shape;835;p54"/>
            <p:cNvCxnSpPr>
              <a:stCxn id="836" idx="6"/>
              <a:endCxn id="837" idx="2"/>
            </p:cNvCxnSpPr>
            <p:nvPr/>
          </p:nvCxnSpPr>
          <p:spPr>
            <a:xfrm>
              <a:off x="683818" y="2689233"/>
              <a:ext cx="1046700" cy="261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8" name="Google Shape;838;p54"/>
            <p:cNvCxnSpPr>
              <a:stCxn id="825" idx="7"/>
              <a:endCxn id="836" idx="3"/>
            </p:cNvCxnSpPr>
            <p:nvPr/>
          </p:nvCxnSpPr>
          <p:spPr>
            <a:xfrm flipH="1" rot="10800000">
              <a:off x="206155" y="2793287"/>
              <a:ext cx="226500" cy="63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9" name="Google Shape;839;p54"/>
            <p:cNvCxnSpPr>
              <a:stCxn id="825" idx="5"/>
              <a:endCxn id="823" idx="2"/>
            </p:cNvCxnSpPr>
            <p:nvPr/>
          </p:nvCxnSpPr>
          <p:spPr>
            <a:xfrm>
              <a:off x="267972" y="3622660"/>
              <a:ext cx="785700" cy="69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0" name="Google Shape;840;p54"/>
            <p:cNvCxnSpPr>
              <a:stCxn id="837" idx="3"/>
              <a:endCxn id="823" idx="7"/>
            </p:cNvCxnSpPr>
            <p:nvPr/>
          </p:nvCxnSpPr>
          <p:spPr>
            <a:xfrm flipH="1">
              <a:off x="1221044" y="3059892"/>
              <a:ext cx="555000" cy="562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1" name="Google Shape;841;p54"/>
            <p:cNvCxnSpPr>
              <a:stCxn id="823" idx="4"/>
              <a:endCxn id="797" idx="0"/>
            </p:cNvCxnSpPr>
            <p:nvPr/>
          </p:nvCxnSpPr>
          <p:spPr>
            <a:xfrm flipH="1">
              <a:off x="1084176" y="3789730"/>
              <a:ext cx="67500" cy="73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2" name="Google Shape;842;p54"/>
            <p:cNvCxnSpPr>
              <a:stCxn id="801" idx="2"/>
              <a:endCxn id="828" idx="2"/>
            </p:cNvCxnSpPr>
            <p:nvPr/>
          </p:nvCxnSpPr>
          <p:spPr>
            <a:xfrm flipH="1">
              <a:off x="1146748" y="6179786"/>
              <a:ext cx="1868400" cy="381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3" name="Google Shape;843;p54"/>
            <p:cNvCxnSpPr>
              <a:endCxn id="828" idx="5"/>
            </p:cNvCxnSpPr>
            <p:nvPr/>
          </p:nvCxnSpPr>
          <p:spPr>
            <a:xfrm rot="10800000">
              <a:off x="1397887" y="6664731"/>
              <a:ext cx="704100" cy="276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825" name="Google Shape;825;p54"/>
            <p:cNvSpPr/>
            <p:nvPr/>
          </p:nvSpPr>
          <p:spPr>
            <a:xfrm rot="-1036530">
              <a:off x="-9517" y="3406988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54"/>
            <p:cNvSpPr/>
            <p:nvPr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54"/>
            <p:cNvSpPr/>
            <p:nvPr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54"/>
            <p:cNvSpPr/>
            <p:nvPr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54"/>
            <p:cNvSpPr/>
            <p:nvPr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54"/>
            <p:cNvSpPr/>
            <p:nvPr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54"/>
            <p:cNvSpPr/>
            <p:nvPr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44" name="Google Shape;844;p54"/>
            <p:cNvCxnSpPr>
              <a:stCxn id="797" idx="3"/>
            </p:cNvCxnSpPr>
            <p:nvPr/>
          </p:nvCxnSpPr>
          <p:spPr>
            <a:xfrm flipH="1">
              <a:off x="125229" y="4696105"/>
              <a:ext cx="889500" cy="16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5" name="Google Shape;845;p54"/>
            <p:cNvCxnSpPr>
              <a:stCxn id="836" idx="4"/>
              <a:endCxn id="823" idx="1"/>
            </p:cNvCxnSpPr>
            <p:nvPr/>
          </p:nvCxnSpPr>
          <p:spPr>
            <a:xfrm>
              <a:off x="536624" y="2836427"/>
              <a:ext cx="545700" cy="785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669" name="Google Shape;669;p54"/>
            <p:cNvSpPr/>
            <p:nvPr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46" name="Google Shape;846;p54"/>
            <p:cNvCxnSpPr>
              <a:stCxn id="669" idx="3"/>
              <a:endCxn id="792" idx="0"/>
            </p:cNvCxnSpPr>
            <p:nvPr/>
          </p:nvCxnSpPr>
          <p:spPr>
            <a:xfrm flipH="1">
              <a:off x="4536598" y="3042498"/>
              <a:ext cx="464700" cy="782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7" name="Google Shape;847;p54"/>
            <p:cNvCxnSpPr>
              <a:stCxn id="669" idx="2"/>
              <a:endCxn id="657" idx="6"/>
            </p:cNvCxnSpPr>
            <p:nvPr/>
          </p:nvCxnSpPr>
          <p:spPr>
            <a:xfrm rot="10800000">
              <a:off x="3501357" y="2916110"/>
              <a:ext cx="1471200" cy="57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8" name="Google Shape;848;p54"/>
            <p:cNvCxnSpPr>
              <a:stCxn id="836" idx="7"/>
              <a:endCxn id="656" idx="1"/>
            </p:cNvCxnSpPr>
            <p:nvPr/>
          </p:nvCxnSpPr>
          <p:spPr>
            <a:xfrm flipH="1" rot="10800000">
              <a:off x="640706" y="1905051"/>
              <a:ext cx="785400" cy="680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9" name="Google Shape;849;p54"/>
            <p:cNvCxnSpPr>
              <a:endCxn id="836" idx="1"/>
            </p:cNvCxnSpPr>
            <p:nvPr/>
          </p:nvCxnSpPr>
          <p:spPr>
            <a:xfrm>
              <a:off x="-60658" y="2344851"/>
              <a:ext cx="493200" cy="240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831" name="Google Shape;831;p54"/>
            <p:cNvSpPr/>
            <p:nvPr/>
          </p:nvSpPr>
          <p:spPr>
            <a:xfrm flipH="1" rot="5400000">
              <a:off x="-98982" y="4723943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50" name="Google Shape;850;p54"/>
            <p:cNvCxnSpPr>
              <a:stCxn id="800" idx="3"/>
            </p:cNvCxnSpPr>
            <p:nvPr/>
          </p:nvCxnSpPr>
          <p:spPr>
            <a:xfrm flipH="1">
              <a:off x="-32" y="5702233"/>
              <a:ext cx="886200" cy="564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1" name="Google Shape;851;p54"/>
            <p:cNvCxnSpPr>
              <a:stCxn id="837" idx="6"/>
              <a:endCxn id="657" idx="1"/>
            </p:cNvCxnSpPr>
            <p:nvPr/>
          </p:nvCxnSpPr>
          <p:spPr>
            <a:xfrm flipH="1" rot="10800000">
              <a:off x="2040852" y="2934905"/>
              <a:ext cx="1254600" cy="15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2" name="Google Shape;852;p54"/>
            <p:cNvCxnSpPr>
              <a:stCxn id="837" idx="5"/>
              <a:endCxn id="795" idx="0"/>
            </p:cNvCxnSpPr>
            <p:nvPr/>
          </p:nvCxnSpPr>
          <p:spPr>
            <a:xfrm>
              <a:off x="1995418" y="3059892"/>
              <a:ext cx="515700" cy="58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3" name="Google Shape;853;p54"/>
            <p:cNvCxnSpPr>
              <a:stCxn id="656" idx="0"/>
              <a:endCxn id="837" idx="0"/>
            </p:cNvCxnSpPr>
            <p:nvPr/>
          </p:nvCxnSpPr>
          <p:spPr>
            <a:xfrm>
              <a:off x="1505277" y="1937846"/>
              <a:ext cx="380400" cy="857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4" name="Google Shape;854;p54"/>
            <p:cNvCxnSpPr>
              <a:stCxn id="797" idx="5"/>
              <a:endCxn id="794" idx="7"/>
            </p:cNvCxnSpPr>
            <p:nvPr/>
          </p:nvCxnSpPr>
          <p:spPr>
            <a:xfrm>
              <a:off x="1153506" y="4696105"/>
              <a:ext cx="1042200" cy="364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5" name="Google Shape;855;p54"/>
            <p:cNvCxnSpPr>
              <a:stCxn id="792" idx="7"/>
              <a:endCxn id="657" idx="7"/>
            </p:cNvCxnSpPr>
            <p:nvPr/>
          </p:nvCxnSpPr>
          <p:spPr>
            <a:xfrm rot="10800000">
              <a:off x="3446643" y="2981967"/>
              <a:ext cx="1005600" cy="85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6" name="Google Shape;856;p54"/>
            <p:cNvCxnSpPr>
              <a:stCxn id="665" idx="7"/>
              <a:endCxn id="669" idx="0"/>
            </p:cNvCxnSpPr>
            <p:nvPr/>
          </p:nvCxnSpPr>
          <p:spPr>
            <a:xfrm>
              <a:off x="5065787" y="2247314"/>
              <a:ext cx="4800" cy="62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7" name="Google Shape;857;p54"/>
            <p:cNvCxnSpPr>
              <a:stCxn id="768" idx="7"/>
              <a:endCxn id="670" idx="0"/>
            </p:cNvCxnSpPr>
            <p:nvPr/>
          </p:nvCxnSpPr>
          <p:spPr>
            <a:xfrm rot="10800000">
              <a:off x="6285712" y="2383908"/>
              <a:ext cx="270000" cy="78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8" name="Google Shape;858;p54"/>
            <p:cNvCxnSpPr>
              <a:stCxn id="768" idx="6"/>
              <a:endCxn id="669" idx="5"/>
            </p:cNvCxnSpPr>
            <p:nvPr/>
          </p:nvCxnSpPr>
          <p:spPr>
            <a:xfrm rot="10800000">
              <a:off x="5140034" y="3042426"/>
              <a:ext cx="1393800" cy="17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9" name="Google Shape;859;p54"/>
            <p:cNvCxnSpPr>
              <a:stCxn id="682" idx="0"/>
              <a:endCxn id="768" idx="1"/>
            </p:cNvCxnSpPr>
            <p:nvPr/>
          </p:nvCxnSpPr>
          <p:spPr>
            <a:xfrm flipH="1">
              <a:off x="6661403" y="1834225"/>
              <a:ext cx="1076400" cy="1334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60" name="Google Shape;860;p54"/>
            <p:cNvCxnSpPr>
              <a:stCxn id="685" idx="0"/>
              <a:endCxn id="733" idx="4"/>
            </p:cNvCxnSpPr>
            <p:nvPr/>
          </p:nvCxnSpPr>
          <p:spPr>
            <a:xfrm>
              <a:off x="9621563" y="3044363"/>
              <a:ext cx="760500" cy="316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61" name="Google Shape;861;p54"/>
            <p:cNvCxnSpPr>
              <a:stCxn id="689" idx="0"/>
              <a:endCxn id="733" idx="5"/>
            </p:cNvCxnSpPr>
            <p:nvPr/>
          </p:nvCxnSpPr>
          <p:spPr>
            <a:xfrm>
              <a:off x="10349083" y="2680523"/>
              <a:ext cx="90000" cy="615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62" name="Google Shape;862;p54"/>
            <p:cNvCxnSpPr>
              <a:stCxn id="687" idx="0"/>
              <a:endCxn id="685" idx="6"/>
            </p:cNvCxnSpPr>
            <p:nvPr/>
          </p:nvCxnSpPr>
          <p:spPr>
            <a:xfrm>
              <a:off x="9306676" y="1739765"/>
              <a:ext cx="246000" cy="116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63" name="Google Shape;863;p54"/>
            <p:cNvCxnSpPr>
              <a:stCxn id="768" idx="1"/>
              <a:endCxn id="727" idx="5"/>
            </p:cNvCxnSpPr>
            <p:nvPr/>
          </p:nvCxnSpPr>
          <p:spPr>
            <a:xfrm>
              <a:off x="6661348" y="3168408"/>
              <a:ext cx="1391100" cy="1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64" name="Google Shape;864;p54"/>
            <p:cNvCxnSpPr>
              <a:stCxn id="682" idx="0"/>
              <a:endCxn id="727" idx="5"/>
            </p:cNvCxnSpPr>
            <p:nvPr/>
          </p:nvCxnSpPr>
          <p:spPr>
            <a:xfrm>
              <a:off x="7737803" y="1834225"/>
              <a:ext cx="314700" cy="1353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65" name="Google Shape;865;p54"/>
            <p:cNvCxnSpPr>
              <a:stCxn id="727" idx="7"/>
              <a:endCxn id="685" idx="4"/>
            </p:cNvCxnSpPr>
            <p:nvPr/>
          </p:nvCxnSpPr>
          <p:spPr>
            <a:xfrm flipH="1" rot="10800000">
              <a:off x="8152134" y="2970745"/>
              <a:ext cx="1257900" cy="251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733" name="Google Shape;733;p54"/>
            <p:cNvSpPr/>
            <p:nvPr/>
          </p:nvSpPr>
          <p:spPr>
            <a:xfrm flipH="1" rot="6550916">
              <a:off x="10375964" y="3285269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54"/>
            <p:cNvSpPr/>
            <p:nvPr/>
          </p:nvSpPr>
          <p:spPr>
            <a:xfrm flipH="1" rot="6550916">
              <a:off x="9403696" y="289550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54"/>
            <p:cNvSpPr/>
            <p:nvPr/>
          </p:nvSpPr>
          <p:spPr>
            <a:xfrm flipH="1" rot="6550916">
              <a:off x="8010198" y="317998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66" name="Google Shape;866;p54"/>
            <p:cNvCxnSpPr>
              <a:stCxn id="724" idx="0"/>
              <a:endCxn id="733" idx="7"/>
            </p:cNvCxnSpPr>
            <p:nvPr/>
          </p:nvCxnSpPr>
          <p:spPr>
            <a:xfrm flipH="1">
              <a:off x="10588721" y="2983008"/>
              <a:ext cx="1257000" cy="36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67" name="Google Shape;867;p54"/>
            <p:cNvCxnSpPr>
              <a:endCxn id="724" idx="7"/>
            </p:cNvCxnSpPr>
            <p:nvPr/>
          </p:nvCxnSpPr>
          <p:spPr>
            <a:xfrm rot="10800000">
              <a:off x="11930123" y="2967834"/>
              <a:ext cx="291300" cy="286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s slide layout">
  <p:cSld name="Contents slide layout">
    <p:bg>
      <p:bgPr>
        <a:gradFill>
          <a:gsLst>
            <a:gs pos="0">
              <a:schemeClr val="accent1"/>
            </a:gs>
            <a:gs pos="27000">
              <a:srgbClr val="7BA6B3"/>
            </a:gs>
            <a:gs pos="50000">
              <a:srgbClr val="8EB3BE"/>
            </a:gs>
            <a:gs pos="73000">
              <a:srgbClr val="7BA6B3"/>
            </a:gs>
            <a:gs pos="100000">
              <a:schemeClr val="accent1"/>
            </a:gs>
          </a:gsLst>
          <a:lin ang="16200000" scaled="0"/>
        </a:gradFill>
      </p:bgPr>
    </p:bg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55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870" name="Google Shape;870;p55"/>
          <p:cNvGrpSpPr/>
          <p:nvPr/>
        </p:nvGrpSpPr>
        <p:grpSpPr>
          <a:xfrm>
            <a:off x="-98982" y="-104349"/>
            <a:ext cx="12408371" cy="7045441"/>
            <a:chOff x="-98982" y="-104349"/>
            <a:chExt cx="12408371" cy="7045441"/>
          </a:xfrm>
        </p:grpSpPr>
        <p:cxnSp>
          <p:nvCxnSpPr>
            <p:cNvPr id="871" name="Google Shape;871;p55"/>
            <p:cNvCxnSpPr>
              <a:stCxn id="872" idx="7"/>
              <a:endCxn id="873" idx="2"/>
            </p:cNvCxnSpPr>
            <p:nvPr/>
          </p:nvCxnSpPr>
          <p:spPr>
            <a:xfrm>
              <a:off x="1584504" y="1905029"/>
              <a:ext cx="1703100" cy="944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74" name="Google Shape;874;p55"/>
            <p:cNvCxnSpPr>
              <a:stCxn id="873" idx="4"/>
              <a:endCxn id="875" idx="1"/>
            </p:cNvCxnSpPr>
            <p:nvPr/>
          </p:nvCxnSpPr>
          <p:spPr>
            <a:xfrm flipH="1" rot="10800000">
              <a:off x="3427782" y="2205737"/>
              <a:ext cx="483000" cy="57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76" name="Google Shape;876;p55"/>
            <p:cNvCxnSpPr>
              <a:stCxn id="877" idx="2"/>
              <a:endCxn id="878" idx="6"/>
            </p:cNvCxnSpPr>
            <p:nvPr/>
          </p:nvCxnSpPr>
          <p:spPr>
            <a:xfrm flipH="1">
              <a:off x="4004083" y="998896"/>
              <a:ext cx="1032900" cy="414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79" name="Google Shape;879;p55"/>
            <p:cNvCxnSpPr>
              <a:stCxn id="875" idx="5"/>
              <a:endCxn id="877" idx="1"/>
            </p:cNvCxnSpPr>
            <p:nvPr/>
          </p:nvCxnSpPr>
          <p:spPr>
            <a:xfrm flipH="1" rot="10800000">
              <a:off x="4016342" y="1082426"/>
              <a:ext cx="10551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80" name="Google Shape;880;p55"/>
            <p:cNvCxnSpPr>
              <a:stCxn id="873" idx="5"/>
              <a:endCxn id="881" idx="1"/>
            </p:cNvCxnSpPr>
            <p:nvPr/>
          </p:nvCxnSpPr>
          <p:spPr>
            <a:xfrm flipH="1" rot="10800000">
              <a:off x="3493690" y="2247401"/>
              <a:ext cx="1466400" cy="583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82" name="Google Shape;882;p55"/>
            <p:cNvCxnSpPr>
              <a:stCxn id="877" idx="0"/>
              <a:endCxn id="881" idx="4"/>
            </p:cNvCxnSpPr>
            <p:nvPr/>
          </p:nvCxnSpPr>
          <p:spPr>
            <a:xfrm flipH="1">
              <a:off x="5012861" y="1116974"/>
              <a:ext cx="142200" cy="100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83" name="Google Shape;883;p55"/>
            <p:cNvCxnSpPr>
              <a:stCxn id="875" idx="3"/>
              <a:endCxn id="878" idx="0"/>
            </p:cNvCxnSpPr>
            <p:nvPr/>
          </p:nvCxnSpPr>
          <p:spPr>
            <a:xfrm rot="10800000">
              <a:off x="3892106" y="1525526"/>
              <a:ext cx="18600" cy="57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84" name="Google Shape;884;p55"/>
            <p:cNvCxnSpPr>
              <a:stCxn id="885" idx="7"/>
              <a:endCxn id="886" idx="1"/>
            </p:cNvCxnSpPr>
            <p:nvPr/>
          </p:nvCxnSpPr>
          <p:spPr>
            <a:xfrm flipH="1" rot="10800000">
              <a:off x="5140075" y="2351122"/>
              <a:ext cx="1066200" cy="55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87" name="Google Shape;887;p55"/>
            <p:cNvCxnSpPr>
              <a:stCxn id="877" idx="7"/>
              <a:endCxn id="886" idx="3"/>
            </p:cNvCxnSpPr>
            <p:nvPr/>
          </p:nvCxnSpPr>
          <p:spPr>
            <a:xfrm>
              <a:off x="5238555" y="1082390"/>
              <a:ext cx="967800" cy="111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88" name="Google Shape;888;p55"/>
            <p:cNvCxnSpPr>
              <a:stCxn id="889" idx="3"/>
            </p:cNvCxnSpPr>
            <p:nvPr/>
          </p:nvCxnSpPr>
          <p:spPr>
            <a:xfrm rot="10800000">
              <a:off x="3211541" y="18433"/>
              <a:ext cx="498900" cy="58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90" name="Google Shape;890;p55"/>
            <p:cNvCxnSpPr>
              <a:stCxn id="875" idx="6"/>
              <a:endCxn id="881" idx="2"/>
            </p:cNvCxnSpPr>
            <p:nvPr/>
          </p:nvCxnSpPr>
          <p:spPr>
            <a:xfrm>
              <a:off x="4038220" y="2152844"/>
              <a:ext cx="900000" cy="41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91" name="Google Shape;891;p55"/>
            <p:cNvCxnSpPr>
              <a:stCxn id="889" idx="0"/>
              <a:endCxn id="878" idx="4"/>
            </p:cNvCxnSpPr>
            <p:nvPr/>
          </p:nvCxnSpPr>
          <p:spPr>
            <a:xfrm>
              <a:off x="3789668" y="792604"/>
              <a:ext cx="102300" cy="50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92" name="Google Shape;892;p55"/>
            <p:cNvCxnSpPr>
              <a:stCxn id="881" idx="6"/>
              <a:endCxn id="886" idx="2"/>
            </p:cNvCxnSpPr>
            <p:nvPr/>
          </p:nvCxnSpPr>
          <p:spPr>
            <a:xfrm>
              <a:off x="5087665" y="2194496"/>
              <a:ext cx="1086000" cy="77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93" name="Google Shape;893;p55"/>
            <p:cNvCxnSpPr>
              <a:stCxn id="894" idx="0"/>
              <a:endCxn id="886" idx="4"/>
            </p:cNvCxnSpPr>
            <p:nvPr/>
          </p:nvCxnSpPr>
          <p:spPr>
            <a:xfrm>
              <a:off x="6243041" y="1291086"/>
              <a:ext cx="42600" cy="868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95" name="Google Shape;895;p55"/>
            <p:cNvCxnSpPr>
              <a:stCxn id="896" idx="1"/>
              <a:endCxn id="886" idx="5"/>
            </p:cNvCxnSpPr>
            <p:nvPr/>
          </p:nvCxnSpPr>
          <p:spPr>
            <a:xfrm flipH="1">
              <a:off x="6364795" y="570689"/>
              <a:ext cx="1332600" cy="1621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97" name="Google Shape;897;p55"/>
            <p:cNvCxnSpPr>
              <a:stCxn id="896" idx="0"/>
              <a:endCxn id="898" idx="4"/>
            </p:cNvCxnSpPr>
            <p:nvPr/>
          </p:nvCxnSpPr>
          <p:spPr>
            <a:xfrm flipH="1">
              <a:off x="7737913" y="592567"/>
              <a:ext cx="123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99" name="Google Shape;899;p55"/>
            <p:cNvCxnSpPr>
              <a:stCxn id="898" idx="2"/>
              <a:endCxn id="886" idx="6"/>
            </p:cNvCxnSpPr>
            <p:nvPr/>
          </p:nvCxnSpPr>
          <p:spPr>
            <a:xfrm flipH="1">
              <a:off x="6397559" y="1722181"/>
              <a:ext cx="1228200" cy="549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00" name="Google Shape;900;p55"/>
            <p:cNvCxnSpPr>
              <a:stCxn id="898" idx="7"/>
              <a:endCxn id="901" idx="5"/>
            </p:cNvCxnSpPr>
            <p:nvPr/>
          </p:nvCxnSpPr>
          <p:spPr>
            <a:xfrm>
              <a:off x="7817030" y="1801408"/>
              <a:ext cx="1650000" cy="1105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02" name="Google Shape;902;p55"/>
            <p:cNvCxnSpPr>
              <a:stCxn id="898" idx="6"/>
              <a:endCxn id="903" idx="2"/>
            </p:cNvCxnSpPr>
            <p:nvPr/>
          </p:nvCxnSpPr>
          <p:spPr>
            <a:xfrm flipH="1" rot="10800000">
              <a:off x="7849847" y="1627681"/>
              <a:ext cx="1344900" cy="9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04" name="Google Shape;904;p55"/>
            <p:cNvCxnSpPr>
              <a:stCxn id="903" idx="7"/>
              <a:endCxn id="905" idx="3"/>
            </p:cNvCxnSpPr>
            <p:nvPr/>
          </p:nvCxnSpPr>
          <p:spPr>
            <a:xfrm>
              <a:off x="9385903" y="1706948"/>
              <a:ext cx="910500" cy="84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06" name="Google Shape;906;p55"/>
            <p:cNvCxnSpPr>
              <a:stCxn id="907" idx="0"/>
              <a:endCxn id="873" idx="3"/>
            </p:cNvCxnSpPr>
            <p:nvPr/>
          </p:nvCxnSpPr>
          <p:spPr>
            <a:xfrm>
              <a:off x="2865686" y="1745404"/>
              <a:ext cx="476700" cy="1038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08" name="Google Shape;908;p55"/>
            <p:cNvCxnSpPr>
              <a:stCxn id="878" idx="2"/>
              <a:endCxn id="907" idx="6"/>
            </p:cNvCxnSpPr>
            <p:nvPr/>
          </p:nvCxnSpPr>
          <p:spPr>
            <a:xfrm flipH="1">
              <a:off x="2983828" y="1413389"/>
              <a:ext cx="796200" cy="21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09" name="Google Shape;909;p55"/>
            <p:cNvCxnSpPr>
              <a:stCxn id="889" idx="1"/>
              <a:endCxn id="907" idx="5"/>
            </p:cNvCxnSpPr>
            <p:nvPr/>
          </p:nvCxnSpPr>
          <p:spPr>
            <a:xfrm flipH="1">
              <a:off x="2949041" y="759787"/>
              <a:ext cx="761400" cy="78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10" name="Google Shape;910;p55"/>
            <p:cNvCxnSpPr>
              <a:stCxn id="911" idx="7"/>
              <a:endCxn id="907" idx="3"/>
            </p:cNvCxnSpPr>
            <p:nvPr/>
          </p:nvCxnSpPr>
          <p:spPr>
            <a:xfrm>
              <a:off x="2026272" y="811101"/>
              <a:ext cx="756000" cy="73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12" name="Google Shape;912;p55"/>
            <p:cNvCxnSpPr>
              <a:stCxn id="872" idx="6"/>
              <a:endCxn id="907" idx="2"/>
            </p:cNvCxnSpPr>
            <p:nvPr/>
          </p:nvCxnSpPr>
          <p:spPr>
            <a:xfrm flipH="1" rot="10800000">
              <a:off x="1617321" y="1627202"/>
              <a:ext cx="1130400" cy="198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13" name="Google Shape;913;p55"/>
            <p:cNvCxnSpPr>
              <a:stCxn id="914" idx="7"/>
              <a:endCxn id="872" idx="3"/>
            </p:cNvCxnSpPr>
            <p:nvPr/>
          </p:nvCxnSpPr>
          <p:spPr>
            <a:xfrm>
              <a:off x="562731" y="991183"/>
              <a:ext cx="863400" cy="75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15" name="Google Shape;915;p55"/>
            <p:cNvCxnSpPr>
              <a:stCxn id="914" idx="6"/>
              <a:endCxn id="911" idx="2"/>
            </p:cNvCxnSpPr>
            <p:nvPr/>
          </p:nvCxnSpPr>
          <p:spPr>
            <a:xfrm flipH="1" rot="10800000">
              <a:off x="584609" y="758365"/>
              <a:ext cx="1314000" cy="18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16" name="Google Shape;916;p55"/>
            <p:cNvCxnSpPr>
              <a:stCxn id="914" idx="5"/>
            </p:cNvCxnSpPr>
            <p:nvPr/>
          </p:nvCxnSpPr>
          <p:spPr>
            <a:xfrm flipH="1" rot="10800000">
              <a:off x="562731" y="7747"/>
              <a:ext cx="830400" cy="877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17" name="Google Shape;917;p55"/>
            <p:cNvCxnSpPr>
              <a:stCxn id="911" idx="4"/>
            </p:cNvCxnSpPr>
            <p:nvPr/>
          </p:nvCxnSpPr>
          <p:spPr>
            <a:xfrm rot="10800000">
              <a:off x="1913154" y="8887"/>
              <a:ext cx="60300" cy="674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18" name="Google Shape;918;p55"/>
            <p:cNvCxnSpPr>
              <a:stCxn id="911" idx="5"/>
            </p:cNvCxnSpPr>
            <p:nvPr/>
          </p:nvCxnSpPr>
          <p:spPr>
            <a:xfrm flipH="1" rot="10800000">
              <a:off x="2026272" y="21465"/>
              <a:ext cx="969600" cy="684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19" name="Google Shape;919;p55"/>
            <p:cNvCxnSpPr>
              <a:stCxn id="889" idx="5"/>
            </p:cNvCxnSpPr>
            <p:nvPr/>
          </p:nvCxnSpPr>
          <p:spPr>
            <a:xfrm flipH="1" rot="10800000">
              <a:off x="3868895" y="-11267"/>
              <a:ext cx="430500" cy="61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20" name="Google Shape;920;p55"/>
            <p:cNvCxnSpPr>
              <a:stCxn id="911" idx="6"/>
              <a:endCxn id="889" idx="2"/>
            </p:cNvCxnSpPr>
            <p:nvPr/>
          </p:nvCxnSpPr>
          <p:spPr>
            <a:xfrm flipH="1" rot="10800000">
              <a:off x="2048150" y="680583"/>
              <a:ext cx="1629600" cy="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21" name="Google Shape;921;p55"/>
            <p:cNvCxnSpPr>
              <a:stCxn id="889" idx="6"/>
              <a:endCxn id="877" idx="3"/>
            </p:cNvCxnSpPr>
            <p:nvPr/>
          </p:nvCxnSpPr>
          <p:spPr>
            <a:xfrm>
              <a:off x="3901712" y="680560"/>
              <a:ext cx="1170000" cy="234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22" name="Google Shape;922;p55"/>
            <p:cNvCxnSpPr>
              <a:stCxn id="894" idx="2"/>
              <a:endCxn id="877" idx="6"/>
            </p:cNvCxnSpPr>
            <p:nvPr/>
          </p:nvCxnSpPr>
          <p:spPr>
            <a:xfrm rot="10800000">
              <a:off x="5273145" y="998890"/>
              <a:ext cx="895200" cy="217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23" name="Google Shape;923;p55"/>
            <p:cNvCxnSpPr>
              <a:stCxn id="924" idx="0"/>
              <a:endCxn id="877" idx="5"/>
            </p:cNvCxnSpPr>
            <p:nvPr/>
          </p:nvCxnSpPr>
          <p:spPr>
            <a:xfrm flipH="1">
              <a:off x="5238531" y="-6144"/>
              <a:ext cx="1269600" cy="92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25" name="Google Shape;925;p55"/>
            <p:cNvCxnSpPr>
              <a:endCxn id="877" idx="4"/>
            </p:cNvCxnSpPr>
            <p:nvPr/>
          </p:nvCxnSpPr>
          <p:spPr>
            <a:xfrm>
              <a:off x="4882961" y="-29682"/>
              <a:ext cx="272100" cy="91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26" name="Google Shape;926;p55"/>
            <p:cNvCxnSpPr>
              <a:stCxn id="924" idx="2"/>
              <a:endCxn id="894" idx="4"/>
            </p:cNvCxnSpPr>
            <p:nvPr/>
          </p:nvCxnSpPr>
          <p:spPr>
            <a:xfrm flipH="1">
              <a:off x="6243075" y="-5451"/>
              <a:ext cx="339600" cy="114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27" name="Google Shape;927;p55"/>
            <p:cNvCxnSpPr>
              <a:stCxn id="896" idx="2"/>
              <a:endCxn id="894" idx="6"/>
            </p:cNvCxnSpPr>
            <p:nvPr/>
          </p:nvCxnSpPr>
          <p:spPr>
            <a:xfrm flipH="1">
              <a:off x="6317717" y="517871"/>
              <a:ext cx="1357800" cy="698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28" name="Google Shape;928;p55"/>
            <p:cNvCxnSpPr>
              <a:stCxn id="896" idx="4"/>
            </p:cNvCxnSpPr>
            <p:nvPr/>
          </p:nvCxnSpPr>
          <p:spPr>
            <a:xfrm flipH="1" rot="10800000">
              <a:off x="7750213" y="54375"/>
              <a:ext cx="93600" cy="38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29" name="Google Shape;929;p55"/>
            <p:cNvCxnSpPr>
              <a:stCxn id="930" idx="3"/>
            </p:cNvCxnSpPr>
            <p:nvPr/>
          </p:nvCxnSpPr>
          <p:spPr>
            <a:xfrm rot="10800000">
              <a:off x="8652105" y="-11167"/>
              <a:ext cx="511500" cy="356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31" name="Google Shape;931;p55"/>
            <p:cNvCxnSpPr>
              <a:stCxn id="930" idx="2"/>
              <a:endCxn id="896" idx="6"/>
            </p:cNvCxnSpPr>
            <p:nvPr/>
          </p:nvCxnSpPr>
          <p:spPr>
            <a:xfrm flipH="1">
              <a:off x="7824888" y="424760"/>
              <a:ext cx="1305900" cy="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32" name="Google Shape;932;p55"/>
            <p:cNvCxnSpPr>
              <a:stCxn id="903" idx="4"/>
              <a:endCxn id="930" idx="0"/>
            </p:cNvCxnSpPr>
            <p:nvPr/>
          </p:nvCxnSpPr>
          <p:spPr>
            <a:xfrm rot="10800000">
              <a:off x="9242776" y="536777"/>
              <a:ext cx="63900" cy="97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33" name="Google Shape;933;p55"/>
            <p:cNvCxnSpPr>
              <a:stCxn id="934" idx="3"/>
              <a:endCxn id="930" idx="7"/>
            </p:cNvCxnSpPr>
            <p:nvPr/>
          </p:nvCxnSpPr>
          <p:spPr>
            <a:xfrm rot="10800000">
              <a:off x="9322127" y="503860"/>
              <a:ext cx="1572900" cy="6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35" name="Google Shape;935;p55"/>
            <p:cNvCxnSpPr>
              <a:stCxn id="934" idx="2"/>
              <a:endCxn id="903" idx="6"/>
            </p:cNvCxnSpPr>
            <p:nvPr/>
          </p:nvCxnSpPr>
          <p:spPr>
            <a:xfrm flipH="1">
              <a:off x="9418838" y="1237715"/>
              <a:ext cx="1459200" cy="39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36" name="Google Shape;936;p55"/>
            <p:cNvCxnSpPr>
              <a:stCxn id="934" idx="1"/>
              <a:endCxn id="905" idx="4"/>
            </p:cNvCxnSpPr>
            <p:nvPr/>
          </p:nvCxnSpPr>
          <p:spPr>
            <a:xfrm flipH="1">
              <a:off x="10349161" y="1309164"/>
              <a:ext cx="576300" cy="122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37" name="Google Shape;937;p55"/>
            <p:cNvCxnSpPr>
              <a:stCxn id="938" idx="1"/>
              <a:endCxn id="905" idx="5"/>
            </p:cNvCxnSpPr>
            <p:nvPr/>
          </p:nvCxnSpPr>
          <p:spPr>
            <a:xfrm flipH="1">
              <a:off x="10402021" y="1774673"/>
              <a:ext cx="1757100" cy="77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39" name="Google Shape;939;p55"/>
            <p:cNvCxnSpPr>
              <a:stCxn id="938" idx="0"/>
              <a:endCxn id="940" idx="4"/>
            </p:cNvCxnSpPr>
            <p:nvPr/>
          </p:nvCxnSpPr>
          <p:spPr>
            <a:xfrm flipH="1">
              <a:off x="11893390" y="1806534"/>
              <a:ext cx="313200" cy="95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41" name="Google Shape;941;p55"/>
            <p:cNvCxnSpPr>
              <a:stCxn id="942" idx="7"/>
              <a:endCxn id="943" idx="1"/>
            </p:cNvCxnSpPr>
            <p:nvPr/>
          </p:nvCxnSpPr>
          <p:spPr>
            <a:xfrm rot="10800000">
              <a:off x="8117510" y="3321933"/>
              <a:ext cx="642600" cy="1106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44" name="Google Shape;944;p55"/>
            <p:cNvCxnSpPr>
              <a:endCxn id="945" idx="6"/>
            </p:cNvCxnSpPr>
            <p:nvPr/>
          </p:nvCxnSpPr>
          <p:spPr>
            <a:xfrm rot="10800000">
              <a:off x="11941804" y="350882"/>
              <a:ext cx="294300" cy="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46" name="Google Shape;946;p55"/>
            <p:cNvCxnSpPr>
              <a:stCxn id="942" idx="0"/>
              <a:endCxn id="901" idx="3"/>
            </p:cNvCxnSpPr>
            <p:nvPr/>
          </p:nvCxnSpPr>
          <p:spPr>
            <a:xfrm flipH="1" rot="10800000">
              <a:off x="8839337" y="3056316"/>
              <a:ext cx="575400" cy="133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47" name="Google Shape;947;p55"/>
            <p:cNvCxnSpPr>
              <a:stCxn id="948" idx="0"/>
              <a:endCxn id="949" idx="0"/>
            </p:cNvCxnSpPr>
            <p:nvPr/>
          </p:nvCxnSpPr>
          <p:spPr>
            <a:xfrm rot="10800000">
              <a:off x="10593971" y="3434199"/>
              <a:ext cx="970200" cy="1116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0" name="Google Shape;950;p55"/>
            <p:cNvCxnSpPr>
              <a:stCxn id="948" idx="1"/>
              <a:endCxn id="940" idx="0"/>
            </p:cNvCxnSpPr>
            <p:nvPr/>
          </p:nvCxnSpPr>
          <p:spPr>
            <a:xfrm flipH="1" rot="10800000">
              <a:off x="11616989" y="2982977"/>
              <a:ext cx="228600" cy="1589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1" name="Google Shape;951;p55"/>
            <p:cNvCxnSpPr>
              <a:stCxn id="940" idx="2"/>
              <a:endCxn id="905" idx="6"/>
            </p:cNvCxnSpPr>
            <p:nvPr/>
          </p:nvCxnSpPr>
          <p:spPr>
            <a:xfrm rot="10800000">
              <a:off x="10423637" y="2605754"/>
              <a:ext cx="1336500" cy="24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2" name="Google Shape;952;p55"/>
            <p:cNvCxnSpPr>
              <a:stCxn id="938" idx="2"/>
              <a:endCxn id="934" idx="6"/>
            </p:cNvCxnSpPr>
            <p:nvPr/>
          </p:nvCxnSpPr>
          <p:spPr>
            <a:xfrm rot="10800000">
              <a:off x="11098085" y="1194779"/>
              <a:ext cx="1050000" cy="523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3" name="Google Shape;953;p55"/>
            <p:cNvCxnSpPr>
              <a:stCxn id="945" idx="1"/>
              <a:endCxn id="934" idx="5"/>
            </p:cNvCxnSpPr>
            <p:nvPr/>
          </p:nvCxnSpPr>
          <p:spPr>
            <a:xfrm flipH="1">
              <a:off x="11050633" y="430109"/>
              <a:ext cx="699900" cy="6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4" name="Google Shape;954;p55"/>
            <p:cNvCxnSpPr>
              <a:stCxn id="945" idx="3"/>
              <a:endCxn id="955" idx="1"/>
            </p:cNvCxnSpPr>
            <p:nvPr/>
          </p:nvCxnSpPr>
          <p:spPr>
            <a:xfrm rot="10800000">
              <a:off x="10480633" y="1655"/>
              <a:ext cx="126990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6" name="Google Shape;956;p55"/>
            <p:cNvCxnSpPr>
              <a:stCxn id="934" idx="4"/>
              <a:endCxn id="955" idx="2"/>
            </p:cNvCxnSpPr>
            <p:nvPr/>
          </p:nvCxnSpPr>
          <p:spPr>
            <a:xfrm rot="10800000">
              <a:off x="10368876" y="737"/>
              <a:ext cx="597600" cy="1105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7" name="Google Shape;957;p55"/>
            <p:cNvCxnSpPr>
              <a:stCxn id="930" idx="5"/>
              <a:endCxn id="955" idx="0"/>
            </p:cNvCxnSpPr>
            <p:nvPr/>
          </p:nvCxnSpPr>
          <p:spPr>
            <a:xfrm flipH="1" rot="10800000">
              <a:off x="9322059" y="-367"/>
              <a:ext cx="935100" cy="345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8" name="Google Shape;958;p55"/>
            <p:cNvCxnSpPr>
              <a:stCxn id="945" idx="7"/>
              <a:endCxn id="938" idx="3"/>
            </p:cNvCxnSpPr>
            <p:nvPr/>
          </p:nvCxnSpPr>
          <p:spPr>
            <a:xfrm>
              <a:off x="11908987" y="430109"/>
              <a:ext cx="270900" cy="1241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9" name="Google Shape;959;p55"/>
            <p:cNvCxnSpPr>
              <a:stCxn id="896" idx="7"/>
              <a:endCxn id="903" idx="3"/>
            </p:cNvCxnSpPr>
            <p:nvPr/>
          </p:nvCxnSpPr>
          <p:spPr>
            <a:xfrm>
              <a:off x="7803031" y="570689"/>
              <a:ext cx="1424400" cy="9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0" name="Google Shape;960;p55"/>
            <p:cNvCxnSpPr>
              <a:endCxn id="945" idx="4"/>
            </p:cNvCxnSpPr>
            <p:nvPr/>
          </p:nvCxnSpPr>
          <p:spPr>
            <a:xfrm flipH="1">
              <a:off x="11829760" y="9038"/>
              <a:ext cx="14400" cy="22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873" name="Google Shape;873;p55"/>
            <p:cNvSpPr/>
            <p:nvPr/>
          </p:nvSpPr>
          <p:spPr>
            <a:xfrm flipH="1" rot="-9763470">
              <a:off x="3282465" y="277068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55"/>
            <p:cNvSpPr/>
            <p:nvPr/>
          </p:nvSpPr>
          <p:spPr>
            <a:xfrm flipH="1" rot="10800000">
              <a:off x="2747608" y="1509248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55"/>
            <p:cNvSpPr/>
            <p:nvPr/>
          </p:nvSpPr>
          <p:spPr>
            <a:xfrm flipH="1" rot="10800000">
              <a:off x="1393233" y="171375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55"/>
            <p:cNvSpPr/>
            <p:nvPr/>
          </p:nvSpPr>
          <p:spPr>
            <a:xfrm flipH="1" rot="10800000">
              <a:off x="1898758" y="683587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55"/>
            <p:cNvSpPr/>
            <p:nvPr/>
          </p:nvSpPr>
          <p:spPr>
            <a:xfrm flipH="1" rot="10800000">
              <a:off x="3677624" y="5685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55"/>
            <p:cNvSpPr/>
            <p:nvPr/>
          </p:nvSpPr>
          <p:spPr>
            <a:xfrm flipH="1" rot="10800000">
              <a:off x="5036983" y="880818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55"/>
            <p:cNvSpPr/>
            <p:nvPr/>
          </p:nvSpPr>
          <p:spPr>
            <a:xfrm flipH="1" rot="10800000">
              <a:off x="6168345" y="1141694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55"/>
            <p:cNvSpPr/>
            <p:nvPr/>
          </p:nvSpPr>
          <p:spPr>
            <a:xfrm flipH="1" rot="10800000">
              <a:off x="6173566" y="2159704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55"/>
            <p:cNvSpPr/>
            <p:nvPr/>
          </p:nvSpPr>
          <p:spPr>
            <a:xfrm flipH="1" rot="10800000">
              <a:off x="7625759" y="161013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55"/>
            <p:cNvSpPr/>
            <p:nvPr/>
          </p:nvSpPr>
          <p:spPr>
            <a:xfrm flipH="1" rot="10800000">
              <a:off x="7675517" y="443175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55"/>
            <p:cNvSpPr/>
            <p:nvPr/>
          </p:nvSpPr>
          <p:spPr>
            <a:xfrm flipH="1" rot="10800000">
              <a:off x="9130788" y="3127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55"/>
            <p:cNvSpPr/>
            <p:nvPr/>
          </p:nvSpPr>
          <p:spPr>
            <a:xfrm flipH="1" rot="10800000">
              <a:off x="11717716" y="23883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55"/>
            <p:cNvSpPr/>
            <p:nvPr/>
          </p:nvSpPr>
          <p:spPr>
            <a:xfrm flipH="1" rot="-10117832">
              <a:off x="12146619" y="1658608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55"/>
            <p:cNvSpPr/>
            <p:nvPr/>
          </p:nvSpPr>
          <p:spPr>
            <a:xfrm flipH="1" rot="-10061494">
              <a:off x="11757562" y="276149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55"/>
            <p:cNvSpPr/>
            <p:nvPr/>
          </p:nvSpPr>
          <p:spPr>
            <a:xfrm flipH="1" rot="10135587">
              <a:off x="10875952" y="1104151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55"/>
            <p:cNvSpPr/>
            <p:nvPr/>
          </p:nvSpPr>
          <p:spPr>
            <a:xfrm flipH="1" rot="10800000">
              <a:off x="9194632" y="151567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55"/>
            <p:cNvSpPr/>
            <p:nvPr/>
          </p:nvSpPr>
          <p:spPr>
            <a:xfrm flipH="1" rot="10800000">
              <a:off x="10274387" y="2531131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55"/>
            <p:cNvSpPr/>
            <p:nvPr/>
          </p:nvSpPr>
          <p:spPr>
            <a:xfrm flipH="1" rot="10800000">
              <a:off x="3780028" y="130134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55"/>
            <p:cNvSpPr/>
            <p:nvPr/>
          </p:nvSpPr>
          <p:spPr>
            <a:xfrm flipH="1" rot="10800000">
              <a:off x="4938273" y="211980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55"/>
            <p:cNvSpPr/>
            <p:nvPr/>
          </p:nvSpPr>
          <p:spPr>
            <a:xfrm flipH="1" rot="10800000">
              <a:off x="3888828" y="2078148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61" name="Google Shape;961;p55"/>
            <p:cNvCxnSpPr>
              <a:stCxn id="875" idx="2"/>
              <a:endCxn id="907" idx="7"/>
            </p:cNvCxnSpPr>
            <p:nvPr/>
          </p:nvCxnSpPr>
          <p:spPr>
            <a:xfrm rot="10800000">
              <a:off x="2949228" y="1710944"/>
              <a:ext cx="939600" cy="44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2" name="Google Shape;962;p55"/>
            <p:cNvCxnSpPr>
              <a:stCxn id="872" idx="4"/>
              <a:endCxn id="911" idx="1"/>
            </p:cNvCxnSpPr>
            <p:nvPr/>
          </p:nvCxnSpPr>
          <p:spPr>
            <a:xfrm flipH="1" rot="10800000">
              <a:off x="1505277" y="811058"/>
              <a:ext cx="415500" cy="90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914" name="Google Shape;914;p55"/>
            <p:cNvSpPr/>
            <p:nvPr/>
          </p:nvSpPr>
          <p:spPr>
            <a:xfrm flipH="1" rot="10800000">
              <a:off x="435217" y="86366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63" name="Google Shape;963;p55"/>
            <p:cNvCxnSpPr>
              <a:stCxn id="914" idx="3"/>
            </p:cNvCxnSpPr>
            <p:nvPr/>
          </p:nvCxnSpPr>
          <p:spPr>
            <a:xfrm rot="10800000">
              <a:off x="14295" y="20947"/>
              <a:ext cx="442800" cy="864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4" name="Google Shape;964;p55"/>
            <p:cNvCxnSpPr>
              <a:stCxn id="914" idx="2"/>
            </p:cNvCxnSpPr>
            <p:nvPr/>
          </p:nvCxnSpPr>
          <p:spPr>
            <a:xfrm rot="10800000">
              <a:off x="-27383" y="832165"/>
              <a:ext cx="462600" cy="106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5" name="Google Shape;965;p55"/>
            <p:cNvCxnSpPr>
              <a:stCxn id="914" idx="1"/>
            </p:cNvCxnSpPr>
            <p:nvPr/>
          </p:nvCxnSpPr>
          <p:spPr>
            <a:xfrm flipH="1">
              <a:off x="-27405" y="991183"/>
              <a:ext cx="484500" cy="496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6" name="Google Shape;966;p55"/>
            <p:cNvCxnSpPr>
              <a:endCxn id="872" idx="2"/>
            </p:cNvCxnSpPr>
            <p:nvPr/>
          </p:nvCxnSpPr>
          <p:spPr>
            <a:xfrm flipH="1" rot="10800000">
              <a:off x="42633" y="1825802"/>
              <a:ext cx="1350600" cy="17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924" name="Google Shape;924;p55"/>
            <p:cNvSpPr/>
            <p:nvPr/>
          </p:nvSpPr>
          <p:spPr>
            <a:xfrm flipH="1" rot="10800000">
              <a:off x="6507935" y="-75430"/>
              <a:ext cx="149392" cy="149392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55"/>
            <p:cNvSpPr/>
            <p:nvPr/>
          </p:nvSpPr>
          <p:spPr>
            <a:xfrm flipH="1" rot="10800000">
              <a:off x="10256792" y="-104349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67" name="Google Shape;967;p55"/>
            <p:cNvCxnSpPr>
              <a:stCxn id="924" idx="1"/>
              <a:endCxn id="896" idx="3"/>
            </p:cNvCxnSpPr>
            <p:nvPr/>
          </p:nvCxnSpPr>
          <p:spPr>
            <a:xfrm>
              <a:off x="6657219" y="-4759"/>
              <a:ext cx="1040100" cy="46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8" name="Google Shape;968;p55"/>
            <p:cNvCxnSpPr>
              <a:endCxn id="969" idx="1"/>
            </p:cNvCxnSpPr>
            <p:nvPr/>
          </p:nvCxnSpPr>
          <p:spPr>
            <a:xfrm flipH="1">
              <a:off x="11505573" y="5341001"/>
              <a:ext cx="674400" cy="396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0" name="Google Shape;970;p55"/>
            <p:cNvCxnSpPr>
              <a:endCxn id="948" idx="2"/>
            </p:cNvCxnSpPr>
            <p:nvPr/>
          </p:nvCxnSpPr>
          <p:spPr>
            <a:xfrm flipH="1">
              <a:off x="11638867" y="4354895"/>
              <a:ext cx="670200" cy="27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1" name="Google Shape;971;p55"/>
            <p:cNvCxnSpPr>
              <a:stCxn id="969" idx="0"/>
              <a:endCxn id="948" idx="4"/>
            </p:cNvCxnSpPr>
            <p:nvPr/>
          </p:nvCxnSpPr>
          <p:spPr>
            <a:xfrm flipH="1" rot="10800000">
              <a:off x="11422079" y="4700117"/>
              <a:ext cx="142200" cy="100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2" name="Google Shape;972;p55"/>
            <p:cNvCxnSpPr>
              <a:stCxn id="949" idx="2"/>
              <a:endCxn id="973" idx="1"/>
            </p:cNvCxnSpPr>
            <p:nvPr/>
          </p:nvCxnSpPr>
          <p:spPr>
            <a:xfrm>
              <a:off x="10451194" y="3503136"/>
              <a:ext cx="31500" cy="693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4" name="Google Shape;974;p55"/>
            <p:cNvCxnSpPr>
              <a:stCxn id="969" idx="7"/>
              <a:endCxn id="973" idx="3"/>
            </p:cNvCxnSpPr>
            <p:nvPr/>
          </p:nvCxnSpPr>
          <p:spPr>
            <a:xfrm rot="10800000">
              <a:off x="10482685" y="4354901"/>
              <a:ext cx="855900" cy="138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5" name="Google Shape;975;p55"/>
            <p:cNvCxnSpPr>
              <a:endCxn id="948" idx="3"/>
            </p:cNvCxnSpPr>
            <p:nvPr/>
          </p:nvCxnSpPr>
          <p:spPr>
            <a:xfrm rot="10800000">
              <a:off x="11616989" y="4678313"/>
              <a:ext cx="692400" cy="40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6" name="Google Shape;976;p55"/>
            <p:cNvCxnSpPr>
              <a:stCxn id="948" idx="6"/>
              <a:endCxn id="973" idx="2"/>
            </p:cNvCxnSpPr>
            <p:nvPr/>
          </p:nvCxnSpPr>
          <p:spPr>
            <a:xfrm rot="10800000">
              <a:off x="10515675" y="4275695"/>
              <a:ext cx="973800" cy="3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7" name="Google Shape;977;p55"/>
            <p:cNvCxnSpPr>
              <a:stCxn id="978" idx="0"/>
              <a:endCxn id="973" idx="4"/>
            </p:cNvCxnSpPr>
            <p:nvPr/>
          </p:nvCxnSpPr>
          <p:spPr>
            <a:xfrm flipH="1" rot="10800000">
              <a:off x="10334099" y="4387705"/>
              <a:ext cx="69600" cy="1141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9" name="Google Shape;979;p55"/>
            <p:cNvCxnSpPr>
              <a:stCxn id="980" idx="1"/>
              <a:endCxn id="973" idx="5"/>
            </p:cNvCxnSpPr>
            <p:nvPr/>
          </p:nvCxnSpPr>
          <p:spPr>
            <a:xfrm flipH="1" rot="10800000">
              <a:off x="8879745" y="4354952"/>
              <a:ext cx="1444500" cy="1303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81" name="Google Shape;981;p55"/>
            <p:cNvCxnSpPr>
              <a:stCxn id="980" idx="0"/>
              <a:endCxn id="942" idx="4"/>
            </p:cNvCxnSpPr>
            <p:nvPr/>
          </p:nvCxnSpPr>
          <p:spPr>
            <a:xfrm flipH="1" rot="10800000">
              <a:off x="8826927" y="4619274"/>
              <a:ext cx="123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82" name="Google Shape;982;p55"/>
            <p:cNvCxnSpPr>
              <a:stCxn id="942" idx="2"/>
              <a:endCxn id="973" idx="6"/>
            </p:cNvCxnSpPr>
            <p:nvPr/>
          </p:nvCxnSpPr>
          <p:spPr>
            <a:xfrm flipH="1" rot="10800000">
              <a:off x="8951381" y="4275660"/>
              <a:ext cx="1340100" cy="23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83" name="Google Shape;983;p55"/>
            <p:cNvCxnSpPr>
              <a:stCxn id="942" idx="7"/>
              <a:endCxn id="984" idx="2"/>
            </p:cNvCxnSpPr>
            <p:nvPr/>
          </p:nvCxnSpPr>
          <p:spPr>
            <a:xfrm rot="10800000">
              <a:off x="6683210" y="3221133"/>
              <a:ext cx="2076900" cy="1206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85" name="Google Shape;985;p55"/>
            <p:cNvCxnSpPr>
              <a:stCxn id="942" idx="6"/>
              <a:endCxn id="986" idx="2"/>
            </p:cNvCxnSpPr>
            <p:nvPr/>
          </p:nvCxnSpPr>
          <p:spPr>
            <a:xfrm flipH="1">
              <a:off x="7382393" y="4507260"/>
              <a:ext cx="1344900" cy="9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87" name="Google Shape;987;p55"/>
            <p:cNvCxnSpPr>
              <a:stCxn id="986" idx="7"/>
              <a:endCxn id="984" idx="3"/>
            </p:cNvCxnSpPr>
            <p:nvPr/>
          </p:nvCxnSpPr>
          <p:spPr>
            <a:xfrm rot="10800000">
              <a:off x="6661437" y="3274193"/>
              <a:ext cx="529800" cy="1248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88" name="Google Shape;988;p55"/>
            <p:cNvCxnSpPr>
              <a:stCxn id="901" idx="1"/>
              <a:endCxn id="973" idx="0"/>
            </p:cNvCxnSpPr>
            <p:nvPr/>
          </p:nvCxnSpPr>
          <p:spPr>
            <a:xfrm>
              <a:off x="9564537" y="3108409"/>
              <a:ext cx="839100" cy="105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89" name="Google Shape;989;p55"/>
            <p:cNvCxnSpPr>
              <a:endCxn id="969" idx="3"/>
            </p:cNvCxnSpPr>
            <p:nvPr/>
          </p:nvCxnSpPr>
          <p:spPr>
            <a:xfrm rot="10800000">
              <a:off x="11505573" y="5904589"/>
              <a:ext cx="674400" cy="327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0" name="Google Shape;990;p55"/>
            <p:cNvCxnSpPr>
              <a:stCxn id="978" idx="2"/>
              <a:endCxn id="969" idx="6"/>
            </p:cNvCxnSpPr>
            <p:nvPr/>
          </p:nvCxnSpPr>
          <p:spPr>
            <a:xfrm>
              <a:off x="10408795" y="5603601"/>
              <a:ext cx="895200" cy="217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1" name="Google Shape;991;p55"/>
            <p:cNvCxnSpPr>
              <a:stCxn id="992" idx="0"/>
              <a:endCxn id="969" idx="5"/>
            </p:cNvCxnSpPr>
            <p:nvPr/>
          </p:nvCxnSpPr>
          <p:spPr>
            <a:xfrm flipH="1" rot="10800000">
              <a:off x="10069009" y="5904535"/>
              <a:ext cx="1269600" cy="92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3" name="Google Shape;993;p55"/>
            <p:cNvCxnSpPr>
              <a:endCxn id="969" idx="4"/>
            </p:cNvCxnSpPr>
            <p:nvPr/>
          </p:nvCxnSpPr>
          <p:spPr>
            <a:xfrm rot="10800000">
              <a:off x="11422079" y="5939173"/>
              <a:ext cx="272100" cy="91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4" name="Google Shape;994;p55"/>
            <p:cNvCxnSpPr>
              <a:stCxn id="992" idx="2"/>
              <a:endCxn id="978" idx="4"/>
            </p:cNvCxnSpPr>
            <p:nvPr/>
          </p:nvCxnSpPr>
          <p:spPr>
            <a:xfrm flipH="1" rot="10800000">
              <a:off x="9994465" y="5678242"/>
              <a:ext cx="339600" cy="114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5" name="Google Shape;995;p55"/>
            <p:cNvCxnSpPr>
              <a:stCxn id="980" idx="2"/>
              <a:endCxn id="978" idx="6"/>
            </p:cNvCxnSpPr>
            <p:nvPr/>
          </p:nvCxnSpPr>
          <p:spPr>
            <a:xfrm flipH="1" rot="10800000">
              <a:off x="8901623" y="5603570"/>
              <a:ext cx="1357800" cy="108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6" name="Google Shape;996;p55"/>
            <p:cNvCxnSpPr>
              <a:stCxn id="980" idx="4"/>
            </p:cNvCxnSpPr>
            <p:nvPr/>
          </p:nvCxnSpPr>
          <p:spPr>
            <a:xfrm flipH="1">
              <a:off x="8785527" y="5786266"/>
              <a:ext cx="41400" cy="1042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7" name="Google Shape;997;p55"/>
            <p:cNvCxnSpPr>
              <a:stCxn id="998" idx="3"/>
            </p:cNvCxnSpPr>
            <p:nvPr/>
          </p:nvCxnSpPr>
          <p:spPr>
            <a:xfrm>
              <a:off x="7413535" y="5883908"/>
              <a:ext cx="565500" cy="95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9" name="Google Shape;999;p55"/>
            <p:cNvCxnSpPr>
              <a:stCxn id="998" idx="2"/>
              <a:endCxn id="980" idx="6"/>
            </p:cNvCxnSpPr>
            <p:nvPr/>
          </p:nvCxnSpPr>
          <p:spPr>
            <a:xfrm flipH="1" rot="10800000">
              <a:off x="7446352" y="5711681"/>
              <a:ext cx="1305900" cy="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0" name="Google Shape;1000;p55"/>
            <p:cNvCxnSpPr>
              <a:stCxn id="986" idx="4"/>
              <a:endCxn id="998" idx="0"/>
            </p:cNvCxnSpPr>
            <p:nvPr/>
          </p:nvCxnSpPr>
          <p:spPr>
            <a:xfrm>
              <a:off x="7270464" y="4713764"/>
              <a:ext cx="63900" cy="97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1" name="Google Shape;1001;p55"/>
            <p:cNvCxnSpPr>
              <a:stCxn id="1002" idx="3"/>
              <a:endCxn id="998" idx="7"/>
            </p:cNvCxnSpPr>
            <p:nvPr/>
          </p:nvCxnSpPr>
          <p:spPr>
            <a:xfrm>
              <a:off x="5682113" y="5075781"/>
              <a:ext cx="1572900" cy="6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3" name="Google Shape;1003;p55"/>
            <p:cNvCxnSpPr>
              <a:stCxn id="1002" idx="2"/>
              <a:endCxn id="986" idx="6"/>
            </p:cNvCxnSpPr>
            <p:nvPr/>
          </p:nvCxnSpPr>
          <p:spPr>
            <a:xfrm flipH="1" rot="10800000">
              <a:off x="5699102" y="4601726"/>
              <a:ext cx="1459200" cy="39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4" name="Google Shape;1004;p55"/>
            <p:cNvCxnSpPr>
              <a:stCxn id="1002" idx="1"/>
              <a:endCxn id="984" idx="4"/>
            </p:cNvCxnSpPr>
            <p:nvPr/>
          </p:nvCxnSpPr>
          <p:spPr>
            <a:xfrm flipH="1" rot="10800000">
              <a:off x="5651679" y="3295777"/>
              <a:ext cx="957000" cy="162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5" name="Google Shape;1005;p55"/>
            <p:cNvCxnSpPr>
              <a:stCxn id="1006" idx="1"/>
              <a:endCxn id="984" idx="5"/>
            </p:cNvCxnSpPr>
            <p:nvPr/>
          </p:nvCxnSpPr>
          <p:spPr>
            <a:xfrm flipH="1" rot="10800000">
              <a:off x="4477836" y="3274186"/>
              <a:ext cx="2077800" cy="177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7" name="Google Shape;1007;p55"/>
            <p:cNvCxnSpPr>
              <a:stCxn id="1006" idx="0"/>
              <a:endCxn id="1008" idx="4"/>
            </p:cNvCxnSpPr>
            <p:nvPr/>
          </p:nvCxnSpPr>
          <p:spPr>
            <a:xfrm flipH="1" rot="10800000">
              <a:off x="4430367" y="4043325"/>
              <a:ext cx="58500" cy="971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9" name="Google Shape;1009;p55"/>
            <p:cNvCxnSpPr>
              <a:stCxn id="1010" idx="0"/>
              <a:endCxn id="1011" idx="4"/>
            </p:cNvCxnSpPr>
            <p:nvPr/>
          </p:nvCxnSpPr>
          <p:spPr>
            <a:xfrm flipH="1" rot="10800000">
              <a:off x="2274960" y="3873332"/>
              <a:ext cx="236100" cy="1154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2" name="Google Shape;1012;p55"/>
            <p:cNvCxnSpPr>
              <a:stCxn id="1013" idx="7"/>
              <a:endCxn id="1011" idx="5"/>
            </p:cNvCxnSpPr>
            <p:nvPr/>
          </p:nvCxnSpPr>
          <p:spPr>
            <a:xfrm flipH="1" rot="10800000">
              <a:off x="1153506" y="3840629"/>
              <a:ext cx="1278300" cy="716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4" name="Google Shape;1014;p55"/>
            <p:cNvCxnSpPr>
              <a:endCxn id="1010" idx="6"/>
            </p:cNvCxnSpPr>
            <p:nvPr/>
          </p:nvCxnSpPr>
          <p:spPr>
            <a:xfrm flipH="1" rot="10800000">
              <a:off x="1109316" y="5139476"/>
              <a:ext cx="1053600" cy="42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5" name="Google Shape;1015;p55"/>
            <p:cNvCxnSpPr>
              <a:stCxn id="1016" idx="5"/>
              <a:endCxn id="1017" idx="6"/>
            </p:cNvCxnSpPr>
            <p:nvPr/>
          </p:nvCxnSpPr>
          <p:spPr>
            <a:xfrm>
              <a:off x="1094332" y="5702233"/>
              <a:ext cx="1771500" cy="47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8" name="Google Shape;1018;p55"/>
            <p:cNvCxnSpPr>
              <a:endCxn id="1017" idx="4"/>
            </p:cNvCxnSpPr>
            <p:nvPr/>
          </p:nvCxnSpPr>
          <p:spPr>
            <a:xfrm flipH="1" rot="10800000">
              <a:off x="2739152" y="6254482"/>
              <a:ext cx="201300" cy="54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9" name="Google Shape;1019;p55"/>
            <p:cNvCxnSpPr>
              <a:stCxn id="1017" idx="3"/>
            </p:cNvCxnSpPr>
            <p:nvPr/>
          </p:nvCxnSpPr>
          <p:spPr>
            <a:xfrm>
              <a:off x="2993270" y="6232604"/>
              <a:ext cx="836400" cy="565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20" name="Google Shape;1020;p55"/>
            <p:cNvCxnSpPr>
              <a:stCxn id="1017" idx="3"/>
              <a:endCxn id="1021" idx="6"/>
            </p:cNvCxnSpPr>
            <p:nvPr/>
          </p:nvCxnSpPr>
          <p:spPr>
            <a:xfrm flipH="1" rot="10800000">
              <a:off x="2993270" y="6187904"/>
              <a:ext cx="1497000" cy="44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22" name="Google Shape;1022;p55"/>
            <p:cNvCxnSpPr>
              <a:stCxn id="1017" idx="1"/>
              <a:endCxn id="1006" idx="5"/>
            </p:cNvCxnSpPr>
            <p:nvPr/>
          </p:nvCxnSpPr>
          <p:spPr>
            <a:xfrm flipH="1" rot="10800000">
              <a:off x="2993270" y="5129768"/>
              <a:ext cx="1360200" cy="99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23" name="Google Shape;1023;p55"/>
            <p:cNvCxnSpPr>
              <a:stCxn id="1010" idx="2"/>
              <a:endCxn id="1006" idx="6"/>
            </p:cNvCxnSpPr>
            <p:nvPr/>
          </p:nvCxnSpPr>
          <p:spPr>
            <a:xfrm flipH="1" rot="10800000">
              <a:off x="2387004" y="5073476"/>
              <a:ext cx="1955400" cy="6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24" name="Google Shape;1024;p55"/>
            <p:cNvCxnSpPr>
              <a:stCxn id="1011" idx="3"/>
              <a:endCxn id="1006" idx="7"/>
            </p:cNvCxnSpPr>
            <p:nvPr/>
          </p:nvCxnSpPr>
          <p:spPr>
            <a:xfrm>
              <a:off x="2590343" y="3840664"/>
              <a:ext cx="1783800" cy="1185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25" name="Google Shape;1025;p55"/>
            <p:cNvCxnSpPr>
              <a:stCxn id="1011" idx="2"/>
              <a:endCxn id="1008" idx="6"/>
            </p:cNvCxnSpPr>
            <p:nvPr/>
          </p:nvCxnSpPr>
          <p:spPr>
            <a:xfrm>
              <a:off x="2623160" y="3761437"/>
              <a:ext cx="1780200" cy="148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26" name="Google Shape;1026;p55"/>
            <p:cNvCxnSpPr>
              <a:stCxn id="1008" idx="1"/>
              <a:endCxn id="984" idx="6"/>
            </p:cNvCxnSpPr>
            <p:nvPr/>
          </p:nvCxnSpPr>
          <p:spPr>
            <a:xfrm flipH="1" rot="10800000">
              <a:off x="4607055" y="3221245"/>
              <a:ext cx="1926900" cy="652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27" name="Google Shape;1027;p55"/>
            <p:cNvCxnSpPr>
              <a:stCxn id="1006" idx="2"/>
              <a:endCxn id="1002" idx="6"/>
            </p:cNvCxnSpPr>
            <p:nvPr/>
          </p:nvCxnSpPr>
          <p:spPr>
            <a:xfrm flipH="1" rot="10800000">
              <a:off x="4488872" y="5034880"/>
              <a:ext cx="990300" cy="68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28" name="Google Shape;1028;p55"/>
            <p:cNvCxnSpPr>
              <a:stCxn id="1021" idx="1"/>
              <a:endCxn id="1002" idx="5"/>
            </p:cNvCxnSpPr>
            <p:nvPr/>
          </p:nvCxnSpPr>
          <p:spPr>
            <a:xfrm flipH="1" rot="10800000">
              <a:off x="4681461" y="5106273"/>
              <a:ext cx="845100" cy="1002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29" name="Google Shape;1029;p55"/>
            <p:cNvCxnSpPr>
              <a:stCxn id="1021" idx="3"/>
              <a:endCxn id="1030" idx="1"/>
            </p:cNvCxnSpPr>
            <p:nvPr/>
          </p:nvCxnSpPr>
          <p:spPr>
            <a:xfrm>
              <a:off x="4681461" y="6267027"/>
              <a:ext cx="1470300" cy="56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31" name="Google Shape;1031;p55"/>
            <p:cNvCxnSpPr>
              <a:stCxn id="1002" idx="4"/>
              <a:endCxn id="1030" idx="2"/>
            </p:cNvCxnSpPr>
            <p:nvPr/>
          </p:nvCxnSpPr>
          <p:spPr>
            <a:xfrm>
              <a:off x="5610664" y="5123204"/>
              <a:ext cx="652800" cy="171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32" name="Google Shape;1032;p55"/>
            <p:cNvCxnSpPr>
              <a:stCxn id="998" idx="5"/>
              <a:endCxn id="1030" idx="0"/>
            </p:cNvCxnSpPr>
            <p:nvPr/>
          </p:nvCxnSpPr>
          <p:spPr>
            <a:xfrm flipH="1">
              <a:off x="6375481" y="5883908"/>
              <a:ext cx="879600" cy="953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33" name="Google Shape;1033;p55"/>
            <p:cNvCxnSpPr>
              <a:stCxn id="1021" idx="7"/>
              <a:endCxn id="1006" idx="3"/>
            </p:cNvCxnSpPr>
            <p:nvPr/>
          </p:nvCxnSpPr>
          <p:spPr>
            <a:xfrm rot="10800000">
              <a:off x="4457007" y="5150373"/>
              <a:ext cx="66000" cy="95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34" name="Google Shape;1034;p55"/>
            <p:cNvCxnSpPr>
              <a:stCxn id="980" idx="7"/>
              <a:endCxn id="986" idx="3"/>
            </p:cNvCxnSpPr>
            <p:nvPr/>
          </p:nvCxnSpPr>
          <p:spPr>
            <a:xfrm rot="10800000">
              <a:off x="7349709" y="4681052"/>
              <a:ext cx="1424400" cy="9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35" name="Google Shape;1035;p55"/>
            <p:cNvCxnSpPr>
              <a:endCxn id="1021" idx="4"/>
            </p:cNvCxnSpPr>
            <p:nvPr/>
          </p:nvCxnSpPr>
          <p:spPr>
            <a:xfrm flipH="1" rot="10800000">
              <a:off x="4489134" y="6299844"/>
              <a:ext cx="113100" cy="54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36" name="Google Shape;1036;p55"/>
            <p:cNvCxnSpPr>
              <a:stCxn id="1017" idx="7"/>
              <a:endCxn id="1010" idx="4"/>
            </p:cNvCxnSpPr>
            <p:nvPr/>
          </p:nvCxnSpPr>
          <p:spPr>
            <a:xfrm rot="10800000">
              <a:off x="2275034" y="5251568"/>
              <a:ext cx="612600" cy="87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969" name="Google Shape;969;p55"/>
            <p:cNvSpPr/>
            <p:nvPr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55"/>
            <p:cNvSpPr/>
            <p:nvPr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55"/>
            <p:cNvSpPr/>
            <p:nvPr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55"/>
            <p:cNvSpPr/>
            <p:nvPr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55"/>
            <p:cNvSpPr/>
            <p:nvPr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55"/>
            <p:cNvSpPr/>
            <p:nvPr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55"/>
            <p:cNvSpPr/>
            <p:nvPr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55"/>
            <p:cNvSpPr/>
            <p:nvPr/>
          </p:nvSpPr>
          <p:spPr>
            <a:xfrm flipH="1" rot="682168">
              <a:off x="4340946" y="501355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55"/>
            <p:cNvSpPr/>
            <p:nvPr/>
          </p:nvSpPr>
          <p:spPr>
            <a:xfrm flipH="1" rot="738506">
              <a:off x="4400716" y="382191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55"/>
            <p:cNvSpPr/>
            <p:nvPr/>
          </p:nvSpPr>
          <p:spPr>
            <a:xfrm flipH="1" rot="-664413">
              <a:off x="5477100" y="490120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55"/>
            <p:cNvSpPr/>
            <p:nvPr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55"/>
            <p:cNvSpPr/>
            <p:nvPr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55"/>
            <p:cNvSpPr/>
            <p:nvPr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55"/>
            <p:cNvSpPr/>
            <p:nvPr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55"/>
            <p:cNvSpPr/>
            <p:nvPr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55"/>
            <p:cNvSpPr/>
            <p:nvPr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55"/>
            <p:cNvSpPr/>
            <p:nvPr/>
          </p:nvSpPr>
          <p:spPr>
            <a:xfrm flipH="1">
              <a:off x="9919813" y="6746029"/>
              <a:ext cx="149392" cy="149392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flipH="1">
              <a:off x="6151551" y="6717004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37" name="Google Shape;1037;p55"/>
            <p:cNvCxnSpPr>
              <a:stCxn id="992" idx="1"/>
              <a:endCxn id="980" idx="3"/>
            </p:cNvCxnSpPr>
            <p:nvPr/>
          </p:nvCxnSpPr>
          <p:spPr>
            <a:xfrm rot="10800000">
              <a:off x="8879821" y="5764250"/>
              <a:ext cx="1040100" cy="106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38" name="Google Shape;1038;p55"/>
            <p:cNvCxnSpPr>
              <a:stCxn id="1039" idx="6"/>
              <a:endCxn id="1011" idx="6"/>
            </p:cNvCxnSpPr>
            <p:nvPr/>
          </p:nvCxnSpPr>
          <p:spPr>
            <a:xfrm>
              <a:off x="1249806" y="3691601"/>
              <a:ext cx="1149300" cy="69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40" name="Google Shape;1040;p55"/>
            <p:cNvCxnSpPr>
              <a:stCxn id="1041" idx="4"/>
              <a:endCxn id="1013" idx="1"/>
            </p:cNvCxnSpPr>
            <p:nvPr/>
          </p:nvCxnSpPr>
          <p:spPr>
            <a:xfrm>
              <a:off x="181389" y="3694736"/>
              <a:ext cx="833400" cy="862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42" name="Google Shape;1042;p55"/>
            <p:cNvCxnSpPr>
              <a:stCxn id="1013" idx="4"/>
              <a:endCxn id="1016" idx="0"/>
            </p:cNvCxnSpPr>
            <p:nvPr/>
          </p:nvCxnSpPr>
          <p:spPr>
            <a:xfrm flipH="1">
              <a:off x="990217" y="4724846"/>
              <a:ext cx="93900" cy="72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43" name="Google Shape;1043;p55"/>
            <p:cNvCxnSpPr>
              <a:stCxn id="1044" idx="3"/>
            </p:cNvCxnSpPr>
            <p:nvPr/>
          </p:nvCxnSpPr>
          <p:spPr>
            <a:xfrm flipH="1">
              <a:off x="994423" y="6664731"/>
              <a:ext cx="195300" cy="193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45" name="Google Shape;1045;p55"/>
            <p:cNvCxnSpPr>
              <a:stCxn id="1044" idx="0"/>
              <a:endCxn id="1016" idx="4"/>
            </p:cNvCxnSpPr>
            <p:nvPr/>
          </p:nvCxnSpPr>
          <p:spPr>
            <a:xfrm rot="10800000">
              <a:off x="990205" y="5745355"/>
              <a:ext cx="303600" cy="668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46" name="Google Shape;1046;p55"/>
            <p:cNvCxnSpPr>
              <a:stCxn id="1047" idx="1"/>
              <a:endCxn id="1041" idx="3"/>
            </p:cNvCxnSpPr>
            <p:nvPr/>
          </p:nvCxnSpPr>
          <p:spPr>
            <a:xfrm flipH="1" rot="10800000">
              <a:off x="7025" y="3684606"/>
              <a:ext cx="62100" cy="103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48" name="Google Shape;1048;p55"/>
            <p:cNvCxnSpPr>
              <a:stCxn id="1016" idx="2"/>
              <a:endCxn id="1047" idx="0"/>
            </p:cNvCxnSpPr>
            <p:nvPr/>
          </p:nvCxnSpPr>
          <p:spPr>
            <a:xfrm rot="10800000">
              <a:off x="4856" y="4947751"/>
              <a:ext cx="838200" cy="650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49" name="Google Shape;1049;p55"/>
            <p:cNvCxnSpPr>
              <a:stCxn id="1044" idx="1"/>
            </p:cNvCxnSpPr>
            <p:nvPr/>
          </p:nvCxnSpPr>
          <p:spPr>
            <a:xfrm flipH="1">
              <a:off x="-77" y="6456567"/>
              <a:ext cx="1189800" cy="19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50" name="Google Shape;1050;p55"/>
            <p:cNvCxnSpPr>
              <a:stCxn id="1011" idx="1"/>
              <a:endCxn id="873" idx="0"/>
            </p:cNvCxnSpPr>
            <p:nvPr/>
          </p:nvCxnSpPr>
          <p:spPr>
            <a:xfrm flipH="1" rot="10800000">
              <a:off x="2590343" y="2989810"/>
              <a:ext cx="771000" cy="692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51" name="Google Shape;1051;p55"/>
            <p:cNvCxnSpPr>
              <a:stCxn id="1052" idx="6"/>
              <a:endCxn id="1053" idx="2"/>
            </p:cNvCxnSpPr>
            <p:nvPr/>
          </p:nvCxnSpPr>
          <p:spPr>
            <a:xfrm>
              <a:off x="683818" y="2689233"/>
              <a:ext cx="1046700" cy="261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54" name="Google Shape;1054;p55"/>
            <p:cNvCxnSpPr>
              <a:stCxn id="1041" idx="7"/>
              <a:endCxn id="1052" idx="3"/>
            </p:cNvCxnSpPr>
            <p:nvPr/>
          </p:nvCxnSpPr>
          <p:spPr>
            <a:xfrm flipH="1" rot="10800000">
              <a:off x="206155" y="2793287"/>
              <a:ext cx="226500" cy="63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55" name="Google Shape;1055;p55"/>
            <p:cNvCxnSpPr>
              <a:stCxn id="1041" idx="5"/>
              <a:endCxn id="1039" idx="2"/>
            </p:cNvCxnSpPr>
            <p:nvPr/>
          </p:nvCxnSpPr>
          <p:spPr>
            <a:xfrm>
              <a:off x="267972" y="3622660"/>
              <a:ext cx="785700" cy="69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56" name="Google Shape;1056;p55"/>
            <p:cNvCxnSpPr>
              <a:stCxn id="1053" idx="3"/>
              <a:endCxn id="1039" idx="7"/>
            </p:cNvCxnSpPr>
            <p:nvPr/>
          </p:nvCxnSpPr>
          <p:spPr>
            <a:xfrm flipH="1">
              <a:off x="1221044" y="3059892"/>
              <a:ext cx="555000" cy="562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57" name="Google Shape;1057;p55"/>
            <p:cNvCxnSpPr>
              <a:stCxn id="1039" idx="4"/>
              <a:endCxn id="1013" idx="0"/>
            </p:cNvCxnSpPr>
            <p:nvPr/>
          </p:nvCxnSpPr>
          <p:spPr>
            <a:xfrm flipH="1">
              <a:off x="1084176" y="3789730"/>
              <a:ext cx="67500" cy="73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58" name="Google Shape;1058;p55"/>
            <p:cNvCxnSpPr>
              <a:stCxn id="1017" idx="2"/>
              <a:endCxn id="1044" idx="2"/>
            </p:cNvCxnSpPr>
            <p:nvPr/>
          </p:nvCxnSpPr>
          <p:spPr>
            <a:xfrm flipH="1">
              <a:off x="1146748" y="6179786"/>
              <a:ext cx="1868400" cy="381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59" name="Google Shape;1059;p55"/>
            <p:cNvCxnSpPr>
              <a:endCxn id="1044" idx="5"/>
            </p:cNvCxnSpPr>
            <p:nvPr/>
          </p:nvCxnSpPr>
          <p:spPr>
            <a:xfrm rot="10800000">
              <a:off x="1397887" y="6664731"/>
              <a:ext cx="704100" cy="276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041" name="Google Shape;1041;p55"/>
            <p:cNvSpPr/>
            <p:nvPr/>
          </p:nvSpPr>
          <p:spPr>
            <a:xfrm rot="-1036530">
              <a:off x="-9517" y="3406988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55"/>
            <p:cNvSpPr/>
            <p:nvPr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55"/>
            <p:cNvSpPr/>
            <p:nvPr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55"/>
            <p:cNvSpPr/>
            <p:nvPr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55"/>
            <p:cNvSpPr/>
            <p:nvPr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55"/>
            <p:cNvSpPr/>
            <p:nvPr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60" name="Google Shape;1060;p55"/>
            <p:cNvCxnSpPr>
              <a:stCxn id="1013" idx="3"/>
            </p:cNvCxnSpPr>
            <p:nvPr/>
          </p:nvCxnSpPr>
          <p:spPr>
            <a:xfrm flipH="1">
              <a:off x="125229" y="4696105"/>
              <a:ext cx="889500" cy="16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61" name="Google Shape;1061;p55"/>
            <p:cNvCxnSpPr>
              <a:stCxn id="1052" idx="4"/>
              <a:endCxn id="1039" idx="1"/>
            </p:cNvCxnSpPr>
            <p:nvPr/>
          </p:nvCxnSpPr>
          <p:spPr>
            <a:xfrm>
              <a:off x="536624" y="2836427"/>
              <a:ext cx="545700" cy="785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885" name="Google Shape;885;p55"/>
            <p:cNvSpPr/>
            <p:nvPr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62" name="Google Shape;1062;p55"/>
            <p:cNvCxnSpPr>
              <a:stCxn id="885" idx="3"/>
              <a:endCxn id="1008" idx="0"/>
            </p:cNvCxnSpPr>
            <p:nvPr/>
          </p:nvCxnSpPr>
          <p:spPr>
            <a:xfrm flipH="1">
              <a:off x="4536598" y="3042498"/>
              <a:ext cx="464700" cy="782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63" name="Google Shape;1063;p55"/>
            <p:cNvCxnSpPr>
              <a:stCxn id="885" idx="2"/>
              <a:endCxn id="873" idx="6"/>
            </p:cNvCxnSpPr>
            <p:nvPr/>
          </p:nvCxnSpPr>
          <p:spPr>
            <a:xfrm rot="10800000">
              <a:off x="3501357" y="2916110"/>
              <a:ext cx="1471200" cy="57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64" name="Google Shape;1064;p55"/>
            <p:cNvCxnSpPr>
              <a:stCxn id="1052" idx="7"/>
              <a:endCxn id="872" idx="1"/>
            </p:cNvCxnSpPr>
            <p:nvPr/>
          </p:nvCxnSpPr>
          <p:spPr>
            <a:xfrm flipH="1" rot="10800000">
              <a:off x="640706" y="1905051"/>
              <a:ext cx="785400" cy="680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65" name="Google Shape;1065;p55"/>
            <p:cNvCxnSpPr>
              <a:endCxn id="1052" idx="1"/>
            </p:cNvCxnSpPr>
            <p:nvPr/>
          </p:nvCxnSpPr>
          <p:spPr>
            <a:xfrm>
              <a:off x="-60658" y="2344851"/>
              <a:ext cx="493200" cy="240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047" name="Google Shape;1047;p55"/>
            <p:cNvSpPr/>
            <p:nvPr/>
          </p:nvSpPr>
          <p:spPr>
            <a:xfrm flipH="1" rot="5400000">
              <a:off x="-98982" y="4723943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66" name="Google Shape;1066;p55"/>
            <p:cNvCxnSpPr>
              <a:stCxn id="1016" idx="3"/>
            </p:cNvCxnSpPr>
            <p:nvPr/>
          </p:nvCxnSpPr>
          <p:spPr>
            <a:xfrm flipH="1">
              <a:off x="-32" y="5702233"/>
              <a:ext cx="886200" cy="564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67" name="Google Shape;1067;p55"/>
            <p:cNvCxnSpPr>
              <a:stCxn id="1053" idx="6"/>
              <a:endCxn id="873" idx="1"/>
            </p:cNvCxnSpPr>
            <p:nvPr/>
          </p:nvCxnSpPr>
          <p:spPr>
            <a:xfrm flipH="1" rot="10800000">
              <a:off x="2040852" y="2934905"/>
              <a:ext cx="1254600" cy="15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68" name="Google Shape;1068;p55"/>
            <p:cNvCxnSpPr>
              <a:stCxn id="1053" idx="5"/>
              <a:endCxn id="1011" idx="0"/>
            </p:cNvCxnSpPr>
            <p:nvPr/>
          </p:nvCxnSpPr>
          <p:spPr>
            <a:xfrm>
              <a:off x="1995418" y="3059892"/>
              <a:ext cx="515700" cy="58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69" name="Google Shape;1069;p55"/>
            <p:cNvCxnSpPr>
              <a:stCxn id="872" idx="0"/>
              <a:endCxn id="1053" idx="0"/>
            </p:cNvCxnSpPr>
            <p:nvPr/>
          </p:nvCxnSpPr>
          <p:spPr>
            <a:xfrm>
              <a:off x="1505277" y="1937846"/>
              <a:ext cx="380400" cy="857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70" name="Google Shape;1070;p55"/>
            <p:cNvCxnSpPr>
              <a:stCxn id="1013" idx="5"/>
              <a:endCxn id="1010" idx="7"/>
            </p:cNvCxnSpPr>
            <p:nvPr/>
          </p:nvCxnSpPr>
          <p:spPr>
            <a:xfrm>
              <a:off x="1153506" y="4696105"/>
              <a:ext cx="1042200" cy="364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71" name="Google Shape;1071;p55"/>
            <p:cNvCxnSpPr>
              <a:stCxn id="1008" idx="7"/>
              <a:endCxn id="873" idx="7"/>
            </p:cNvCxnSpPr>
            <p:nvPr/>
          </p:nvCxnSpPr>
          <p:spPr>
            <a:xfrm rot="10800000">
              <a:off x="3446643" y="2981967"/>
              <a:ext cx="1005600" cy="85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72" name="Google Shape;1072;p55"/>
            <p:cNvCxnSpPr>
              <a:stCxn id="881" idx="7"/>
              <a:endCxn id="885" idx="0"/>
            </p:cNvCxnSpPr>
            <p:nvPr/>
          </p:nvCxnSpPr>
          <p:spPr>
            <a:xfrm>
              <a:off x="5065787" y="2247314"/>
              <a:ext cx="4800" cy="62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73" name="Google Shape;1073;p55"/>
            <p:cNvCxnSpPr>
              <a:stCxn id="984" idx="7"/>
              <a:endCxn id="886" idx="0"/>
            </p:cNvCxnSpPr>
            <p:nvPr/>
          </p:nvCxnSpPr>
          <p:spPr>
            <a:xfrm rot="10800000">
              <a:off x="6285712" y="2383908"/>
              <a:ext cx="270000" cy="78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74" name="Google Shape;1074;p55"/>
            <p:cNvCxnSpPr>
              <a:stCxn id="984" idx="6"/>
              <a:endCxn id="885" idx="5"/>
            </p:cNvCxnSpPr>
            <p:nvPr/>
          </p:nvCxnSpPr>
          <p:spPr>
            <a:xfrm rot="10800000">
              <a:off x="5140034" y="3042426"/>
              <a:ext cx="1393800" cy="17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75" name="Google Shape;1075;p55"/>
            <p:cNvCxnSpPr>
              <a:stCxn id="898" idx="0"/>
              <a:endCxn id="984" idx="1"/>
            </p:cNvCxnSpPr>
            <p:nvPr/>
          </p:nvCxnSpPr>
          <p:spPr>
            <a:xfrm flipH="1">
              <a:off x="6661403" y="1834225"/>
              <a:ext cx="1076400" cy="1334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76" name="Google Shape;1076;p55"/>
            <p:cNvCxnSpPr>
              <a:stCxn id="901" idx="0"/>
              <a:endCxn id="949" idx="4"/>
            </p:cNvCxnSpPr>
            <p:nvPr/>
          </p:nvCxnSpPr>
          <p:spPr>
            <a:xfrm>
              <a:off x="9621563" y="3044363"/>
              <a:ext cx="760500" cy="316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77" name="Google Shape;1077;p55"/>
            <p:cNvCxnSpPr>
              <a:stCxn id="905" idx="0"/>
              <a:endCxn id="949" idx="5"/>
            </p:cNvCxnSpPr>
            <p:nvPr/>
          </p:nvCxnSpPr>
          <p:spPr>
            <a:xfrm>
              <a:off x="10349083" y="2680523"/>
              <a:ext cx="90000" cy="615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78" name="Google Shape;1078;p55"/>
            <p:cNvCxnSpPr>
              <a:stCxn id="903" idx="0"/>
              <a:endCxn id="901" idx="6"/>
            </p:cNvCxnSpPr>
            <p:nvPr/>
          </p:nvCxnSpPr>
          <p:spPr>
            <a:xfrm>
              <a:off x="9306676" y="1739765"/>
              <a:ext cx="246000" cy="116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79" name="Google Shape;1079;p55"/>
            <p:cNvCxnSpPr>
              <a:stCxn id="984" idx="1"/>
              <a:endCxn id="943" idx="5"/>
            </p:cNvCxnSpPr>
            <p:nvPr/>
          </p:nvCxnSpPr>
          <p:spPr>
            <a:xfrm>
              <a:off x="6661348" y="3168408"/>
              <a:ext cx="1391100" cy="1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80" name="Google Shape;1080;p55"/>
            <p:cNvCxnSpPr>
              <a:stCxn id="898" idx="0"/>
              <a:endCxn id="943" idx="5"/>
            </p:cNvCxnSpPr>
            <p:nvPr/>
          </p:nvCxnSpPr>
          <p:spPr>
            <a:xfrm>
              <a:off x="7737803" y="1834225"/>
              <a:ext cx="314700" cy="1353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81" name="Google Shape;1081;p55"/>
            <p:cNvCxnSpPr>
              <a:stCxn id="943" idx="7"/>
              <a:endCxn id="901" idx="4"/>
            </p:cNvCxnSpPr>
            <p:nvPr/>
          </p:nvCxnSpPr>
          <p:spPr>
            <a:xfrm flipH="1" rot="10800000">
              <a:off x="8152134" y="2970745"/>
              <a:ext cx="1257900" cy="251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949" name="Google Shape;949;p55"/>
            <p:cNvSpPr/>
            <p:nvPr/>
          </p:nvSpPr>
          <p:spPr>
            <a:xfrm flipH="1" rot="6550916">
              <a:off x="10375964" y="3285269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55"/>
            <p:cNvSpPr/>
            <p:nvPr/>
          </p:nvSpPr>
          <p:spPr>
            <a:xfrm flipH="1" rot="6550916">
              <a:off x="9403696" y="289550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55"/>
            <p:cNvSpPr/>
            <p:nvPr/>
          </p:nvSpPr>
          <p:spPr>
            <a:xfrm flipH="1" rot="6550916">
              <a:off x="8010198" y="317998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82" name="Google Shape;1082;p55"/>
            <p:cNvCxnSpPr>
              <a:stCxn id="940" idx="0"/>
              <a:endCxn id="949" idx="7"/>
            </p:cNvCxnSpPr>
            <p:nvPr/>
          </p:nvCxnSpPr>
          <p:spPr>
            <a:xfrm flipH="1">
              <a:off x="10588721" y="2983008"/>
              <a:ext cx="1257000" cy="36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83" name="Google Shape;1083;p55"/>
            <p:cNvCxnSpPr>
              <a:endCxn id="940" idx="7"/>
            </p:cNvCxnSpPr>
            <p:nvPr/>
          </p:nvCxnSpPr>
          <p:spPr>
            <a:xfrm rot="10800000">
              <a:off x="11930123" y="2967834"/>
              <a:ext cx="291300" cy="286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Taam slide layout">
  <p:cSld name="4_Taam slide layout">
    <p:bg>
      <p:bgPr>
        <a:gradFill>
          <a:gsLst>
            <a:gs pos="0">
              <a:schemeClr val="accent1"/>
            </a:gs>
            <a:gs pos="27000">
              <a:srgbClr val="7BA6B3"/>
            </a:gs>
            <a:gs pos="50000">
              <a:srgbClr val="8EB3BE"/>
            </a:gs>
            <a:gs pos="73000">
              <a:srgbClr val="7BA6B3"/>
            </a:gs>
            <a:gs pos="100000">
              <a:schemeClr val="accent1"/>
            </a:gs>
          </a:gsLst>
          <a:lin ang="16200000" scaled="0"/>
        </a:gradFill>
      </p:bgPr>
    </p:bg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56"/>
          <p:cNvSpPr/>
          <p:nvPr/>
        </p:nvSpPr>
        <p:spPr>
          <a:xfrm flipH="1" rot="10800000">
            <a:off x="0" y="-7184"/>
            <a:ext cx="12192000" cy="28488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p56"/>
          <p:cNvSpPr/>
          <p:nvPr/>
        </p:nvSpPr>
        <p:spPr>
          <a:xfrm>
            <a:off x="3582255" y="1676990"/>
            <a:ext cx="2340000" cy="2340000"/>
          </a:xfrm>
          <a:prstGeom prst="blockArc">
            <a:avLst>
              <a:gd fmla="val 10800000" name="adj1"/>
              <a:gd fmla="val 28362" name="adj2"/>
              <a:gd fmla="val 5618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p56"/>
          <p:cNvSpPr/>
          <p:nvPr/>
        </p:nvSpPr>
        <p:spPr>
          <a:xfrm>
            <a:off x="6271299" y="1676990"/>
            <a:ext cx="2340000" cy="2340000"/>
          </a:xfrm>
          <a:prstGeom prst="blockArc">
            <a:avLst>
              <a:gd fmla="val 10800000" name="adj1"/>
              <a:gd fmla="val 21570952" name="adj2"/>
              <a:gd fmla="val 5246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p56"/>
          <p:cNvSpPr/>
          <p:nvPr/>
        </p:nvSpPr>
        <p:spPr>
          <a:xfrm>
            <a:off x="8960343" y="1676990"/>
            <a:ext cx="2340000" cy="2340000"/>
          </a:xfrm>
          <a:prstGeom prst="blockArc">
            <a:avLst>
              <a:gd fmla="val 10800000" name="adj1"/>
              <a:gd fmla="val 21570209" name="adj2"/>
              <a:gd fmla="val 6362" name="adj3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p56"/>
          <p:cNvSpPr/>
          <p:nvPr/>
        </p:nvSpPr>
        <p:spPr>
          <a:xfrm>
            <a:off x="893211" y="1676990"/>
            <a:ext cx="2340000" cy="2340000"/>
          </a:xfrm>
          <a:prstGeom prst="blockArc">
            <a:avLst>
              <a:gd fmla="val 10800000" name="adj1"/>
              <a:gd fmla="val 21599540" name="adj2"/>
              <a:gd fmla="val 5247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0" name="Google Shape;1090;p56"/>
          <p:cNvGrpSpPr/>
          <p:nvPr/>
        </p:nvGrpSpPr>
        <p:grpSpPr>
          <a:xfrm>
            <a:off x="-98982" y="-104349"/>
            <a:ext cx="12408371" cy="7045441"/>
            <a:chOff x="-98982" y="-104349"/>
            <a:chExt cx="12408371" cy="7045441"/>
          </a:xfrm>
        </p:grpSpPr>
        <p:cxnSp>
          <p:nvCxnSpPr>
            <p:cNvPr id="1091" name="Google Shape;1091;p56"/>
            <p:cNvCxnSpPr>
              <a:stCxn id="1092" idx="7"/>
              <a:endCxn id="1093" idx="2"/>
            </p:cNvCxnSpPr>
            <p:nvPr/>
          </p:nvCxnSpPr>
          <p:spPr>
            <a:xfrm>
              <a:off x="1584504" y="1905029"/>
              <a:ext cx="1703100" cy="944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94" name="Google Shape;1094;p56"/>
            <p:cNvCxnSpPr>
              <a:stCxn id="1093" idx="4"/>
              <a:endCxn id="1095" idx="1"/>
            </p:cNvCxnSpPr>
            <p:nvPr/>
          </p:nvCxnSpPr>
          <p:spPr>
            <a:xfrm flipH="1" rot="10800000">
              <a:off x="3427782" y="2205737"/>
              <a:ext cx="483000" cy="57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96" name="Google Shape;1096;p56"/>
            <p:cNvCxnSpPr>
              <a:stCxn id="1097" idx="2"/>
              <a:endCxn id="1098" idx="6"/>
            </p:cNvCxnSpPr>
            <p:nvPr/>
          </p:nvCxnSpPr>
          <p:spPr>
            <a:xfrm flipH="1">
              <a:off x="4004083" y="998896"/>
              <a:ext cx="1032900" cy="414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99" name="Google Shape;1099;p56"/>
            <p:cNvCxnSpPr>
              <a:stCxn id="1095" idx="5"/>
              <a:endCxn id="1097" idx="1"/>
            </p:cNvCxnSpPr>
            <p:nvPr/>
          </p:nvCxnSpPr>
          <p:spPr>
            <a:xfrm flipH="1" rot="10800000">
              <a:off x="4016342" y="1082426"/>
              <a:ext cx="10551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00" name="Google Shape;1100;p56"/>
            <p:cNvCxnSpPr>
              <a:stCxn id="1093" idx="5"/>
              <a:endCxn id="1101" idx="1"/>
            </p:cNvCxnSpPr>
            <p:nvPr/>
          </p:nvCxnSpPr>
          <p:spPr>
            <a:xfrm flipH="1" rot="10800000">
              <a:off x="3493690" y="2247401"/>
              <a:ext cx="1466400" cy="583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02" name="Google Shape;1102;p56"/>
            <p:cNvCxnSpPr>
              <a:stCxn id="1097" idx="0"/>
              <a:endCxn id="1101" idx="4"/>
            </p:cNvCxnSpPr>
            <p:nvPr/>
          </p:nvCxnSpPr>
          <p:spPr>
            <a:xfrm flipH="1">
              <a:off x="5012861" y="1116974"/>
              <a:ext cx="142200" cy="100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03" name="Google Shape;1103;p56"/>
            <p:cNvCxnSpPr>
              <a:stCxn id="1095" idx="3"/>
              <a:endCxn id="1098" idx="0"/>
            </p:cNvCxnSpPr>
            <p:nvPr/>
          </p:nvCxnSpPr>
          <p:spPr>
            <a:xfrm rot="10800000">
              <a:off x="3892106" y="1525526"/>
              <a:ext cx="18600" cy="57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04" name="Google Shape;1104;p56"/>
            <p:cNvCxnSpPr>
              <a:stCxn id="1105" idx="7"/>
              <a:endCxn id="1106" idx="1"/>
            </p:cNvCxnSpPr>
            <p:nvPr/>
          </p:nvCxnSpPr>
          <p:spPr>
            <a:xfrm flipH="1" rot="10800000">
              <a:off x="5140075" y="2351122"/>
              <a:ext cx="1066200" cy="55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07" name="Google Shape;1107;p56"/>
            <p:cNvCxnSpPr>
              <a:stCxn id="1097" idx="7"/>
              <a:endCxn id="1106" idx="3"/>
            </p:cNvCxnSpPr>
            <p:nvPr/>
          </p:nvCxnSpPr>
          <p:spPr>
            <a:xfrm>
              <a:off x="5238555" y="1082390"/>
              <a:ext cx="967800" cy="111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08" name="Google Shape;1108;p56"/>
            <p:cNvCxnSpPr>
              <a:stCxn id="1109" idx="3"/>
            </p:cNvCxnSpPr>
            <p:nvPr/>
          </p:nvCxnSpPr>
          <p:spPr>
            <a:xfrm rot="10800000">
              <a:off x="3211541" y="18433"/>
              <a:ext cx="498900" cy="58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10" name="Google Shape;1110;p56"/>
            <p:cNvCxnSpPr>
              <a:stCxn id="1095" idx="6"/>
              <a:endCxn id="1101" idx="2"/>
            </p:cNvCxnSpPr>
            <p:nvPr/>
          </p:nvCxnSpPr>
          <p:spPr>
            <a:xfrm>
              <a:off x="4038220" y="2152844"/>
              <a:ext cx="900000" cy="41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11" name="Google Shape;1111;p56"/>
            <p:cNvCxnSpPr>
              <a:stCxn id="1109" idx="0"/>
              <a:endCxn id="1098" idx="4"/>
            </p:cNvCxnSpPr>
            <p:nvPr/>
          </p:nvCxnSpPr>
          <p:spPr>
            <a:xfrm>
              <a:off x="3789668" y="792604"/>
              <a:ext cx="102300" cy="50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12" name="Google Shape;1112;p56"/>
            <p:cNvCxnSpPr>
              <a:stCxn id="1101" idx="6"/>
              <a:endCxn id="1106" idx="2"/>
            </p:cNvCxnSpPr>
            <p:nvPr/>
          </p:nvCxnSpPr>
          <p:spPr>
            <a:xfrm>
              <a:off x="5087665" y="2194496"/>
              <a:ext cx="1086000" cy="77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13" name="Google Shape;1113;p56"/>
            <p:cNvCxnSpPr>
              <a:stCxn id="1114" idx="0"/>
              <a:endCxn id="1106" idx="4"/>
            </p:cNvCxnSpPr>
            <p:nvPr/>
          </p:nvCxnSpPr>
          <p:spPr>
            <a:xfrm>
              <a:off x="6243041" y="1291086"/>
              <a:ext cx="42600" cy="868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15" name="Google Shape;1115;p56"/>
            <p:cNvCxnSpPr>
              <a:stCxn id="1116" idx="1"/>
              <a:endCxn id="1106" idx="5"/>
            </p:cNvCxnSpPr>
            <p:nvPr/>
          </p:nvCxnSpPr>
          <p:spPr>
            <a:xfrm flipH="1">
              <a:off x="6364795" y="570689"/>
              <a:ext cx="1332600" cy="1621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17" name="Google Shape;1117;p56"/>
            <p:cNvCxnSpPr>
              <a:stCxn id="1116" idx="0"/>
              <a:endCxn id="1118" idx="4"/>
            </p:cNvCxnSpPr>
            <p:nvPr/>
          </p:nvCxnSpPr>
          <p:spPr>
            <a:xfrm flipH="1">
              <a:off x="7737913" y="592567"/>
              <a:ext cx="123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19" name="Google Shape;1119;p56"/>
            <p:cNvCxnSpPr>
              <a:stCxn id="1118" idx="2"/>
              <a:endCxn id="1106" idx="6"/>
            </p:cNvCxnSpPr>
            <p:nvPr/>
          </p:nvCxnSpPr>
          <p:spPr>
            <a:xfrm flipH="1">
              <a:off x="6397559" y="1722181"/>
              <a:ext cx="1228200" cy="549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20" name="Google Shape;1120;p56"/>
            <p:cNvCxnSpPr>
              <a:stCxn id="1118" idx="7"/>
              <a:endCxn id="1121" idx="5"/>
            </p:cNvCxnSpPr>
            <p:nvPr/>
          </p:nvCxnSpPr>
          <p:spPr>
            <a:xfrm>
              <a:off x="7817030" y="1801408"/>
              <a:ext cx="1650000" cy="1105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22" name="Google Shape;1122;p56"/>
            <p:cNvCxnSpPr>
              <a:stCxn id="1118" idx="6"/>
              <a:endCxn id="1123" idx="2"/>
            </p:cNvCxnSpPr>
            <p:nvPr/>
          </p:nvCxnSpPr>
          <p:spPr>
            <a:xfrm flipH="1" rot="10800000">
              <a:off x="7849847" y="1627681"/>
              <a:ext cx="1344900" cy="9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24" name="Google Shape;1124;p56"/>
            <p:cNvCxnSpPr>
              <a:stCxn id="1123" idx="7"/>
              <a:endCxn id="1125" idx="3"/>
            </p:cNvCxnSpPr>
            <p:nvPr/>
          </p:nvCxnSpPr>
          <p:spPr>
            <a:xfrm>
              <a:off x="9385903" y="1706948"/>
              <a:ext cx="910500" cy="84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26" name="Google Shape;1126;p56"/>
            <p:cNvCxnSpPr>
              <a:stCxn id="1127" idx="0"/>
              <a:endCxn id="1093" idx="3"/>
            </p:cNvCxnSpPr>
            <p:nvPr/>
          </p:nvCxnSpPr>
          <p:spPr>
            <a:xfrm>
              <a:off x="2865686" y="1745404"/>
              <a:ext cx="476700" cy="1038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28" name="Google Shape;1128;p56"/>
            <p:cNvCxnSpPr>
              <a:stCxn id="1098" idx="2"/>
              <a:endCxn id="1127" idx="6"/>
            </p:cNvCxnSpPr>
            <p:nvPr/>
          </p:nvCxnSpPr>
          <p:spPr>
            <a:xfrm flipH="1">
              <a:off x="2983828" y="1413389"/>
              <a:ext cx="796200" cy="21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29" name="Google Shape;1129;p56"/>
            <p:cNvCxnSpPr>
              <a:stCxn id="1109" idx="1"/>
              <a:endCxn id="1127" idx="5"/>
            </p:cNvCxnSpPr>
            <p:nvPr/>
          </p:nvCxnSpPr>
          <p:spPr>
            <a:xfrm flipH="1">
              <a:off x="2949041" y="759787"/>
              <a:ext cx="761400" cy="78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30" name="Google Shape;1130;p56"/>
            <p:cNvCxnSpPr>
              <a:stCxn id="1131" idx="7"/>
              <a:endCxn id="1127" idx="3"/>
            </p:cNvCxnSpPr>
            <p:nvPr/>
          </p:nvCxnSpPr>
          <p:spPr>
            <a:xfrm>
              <a:off x="2026272" y="811101"/>
              <a:ext cx="756000" cy="73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32" name="Google Shape;1132;p56"/>
            <p:cNvCxnSpPr>
              <a:stCxn id="1092" idx="6"/>
              <a:endCxn id="1127" idx="2"/>
            </p:cNvCxnSpPr>
            <p:nvPr/>
          </p:nvCxnSpPr>
          <p:spPr>
            <a:xfrm flipH="1" rot="10800000">
              <a:off x="1617321" y="1627202"/>
              <a:ext cx="1130400" cy="198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33" name="Google Shape;1133;p56"/>
            <p:cNvCxnSpPr>
              <a:stCxn id="1134" idx="7"/>
              <a:endCxn id="1092" idx="3"/>
            </p:cNvCxnSpPr>
            <p:nvPr/>
          </p:nvCxnSpPr>
          <p:spPr>
            <a:xfrm>
              <a:off x="562731" y="991183"/>
              <a:ext cx="863400" cy="75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35" name="Google Shape;1135;p56"/>
            <p:cNvCxnSpPr>
              <a:stCxn id="1134" idx="6"/>
              <a:endCxn id="1131" idx="2"/>
            </p:cNvCxnSpPr>
            <p:nvPr/>
          </p:nvCxnSpPr>
          <p:spPr>
            <a:xfrm flipH="1" rot="10800000">
              <a:off x="584609" y="758365"/>
              <a:ext cx="1314000" cy="18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36" name="Google Shape;1136;p56"/>
            <p:cNvCxnSpPr>
              <a:stCxn id="1134" idx="5"/>
            </p:cNvCxnSpPr>
            <p:nvPr/>
          </p:nvCxnSpPr>
          <p:spPr>
            <a:xfrm flipH="1" rot="10800000">
              <a:off x="562731" y="7747"/>
              <a:ext cx="830400" cy="877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37" name="Google Shape;1137;p56"/>
            <p:cNvCxnSpPr>
              <a:stCxn id="1131" idx="4"/>
            </p:cNvCxnSpPr>
            <p:nvPr/>
          </p:nvCxnSpPr>
          <p:spPr>
            <a:xfrm rot="10800000">
              <a:off x="1913154" y="8887"/>
              <a:ext cx="60300" cy="674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38" name="Google Shape;1138;p56"/>
            <p:cNvCxnSpPr>
              <a:stCxn id="1131" idx="5"/>
            </p:cNvCxnSpPr>
            <p:nvPr/>
          </p:nvCxnSpPr>
          <p:spPr>
            <a:xfrm flipH="1" rot="10800000">
              <a:off x="2026272" y="21465"/>
              <a:ext cx="969600" cy="684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39" name="Google Shape;1139;p56"/>
            <p:cNvCxnSpPr>
              <a:stCxn id="1109" idx="5"/>
            </p:cNvCxnSpPr>
            <p:nvPr/>
          </p:nvCxnSpPr>
          <p:spPr>
            <a:xfrm flipH="1" rot="10800000">
              <a:off x="3868895" y="-11267"/>
              <a:ext cx="430500" cy="61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40" name="Google Shape;1140;p56"/>
            <p:cNvCxnSpPr>
              <a:stCxn id="1131" idx="6"/>
              <a:endCxn id="1109" idx="2"/>
            </p:cNvCxnSpPr>
            <p:nvPr/>
          </p:nvCxnSpPr>
          <p:spPr>
            <a:xfrm flipH="1" rot="10800000">
              <a:off x="2048150" y="680583"/>
              <a:ext cx="1629600" cy="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41" name="Google Shape;1141;p56"/>
            <p:cNvCxnSpPr>
              <a:stCxn id="1109" idx="6"/>
              <a:endCxn id="1097" idx="3"/>
            </p:cNvCxnSpPr>
            <p:nvPr/>
          </p:nvCxnSpPr>
          <p:spPr>
            <a:xfrm>
              <a:off x="3901712" y="680560"/>
              <a:ext cx="1170000" cy="234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42" name="Google Shape;1142;p56"/>
            <p:cNvCxnSpPr>
              <a:stCxn id="1114" idx="2"/>
              <a:endCxn id="1097" idx="6"/>
            </p:cNvCxnSpPr>
            <p:nvPr/>
          </p:nvCxnSpPr>
          <p:spPr>
            <a:xfrm rot="10800000">
              <a:off x="5273145" y="998890"/>
              <a:ext cx="895200" cy="217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43" name="Google Shape;1143;p56"/>
            <p:cNvCxnSpPr>
              <a:stCxn id="1144" idx="0"/>
              <a:endCxn id="1097" idx="5"/>
            </p:cNvCxnSpPr>
            <p:nvPr/>
          </p:nvCxnSpPr>
          <p:spPr>
            <a:xfrm flipH="1">
              <a:off x="5238531" y="-6144"/>
              <a:ext cx="1269600" cy="92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45" name="Google Shape;1145;p56"/>
            <p:cNvCxnSpPr>
              <a:endCxn id="1097" idx="4"/>
            </p:cNvCxnSpPr>
            <p:nvPr/>
          </p:nvCxnSpPr>
          <p:spPr>
            <a:xfrm>
              <a:off x="4882961" y="-29682"/>
              <a:ext cx="272100" cy="91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46" name="Google Shape;1146;p56"/>
            <p:cNvCxnSpPr>
              <a:stCxn id="1144" idx="2"/>
              <a:endCxn id="1114" idx="4"/>
            </p:cNvCxnSpPr>
            <p:nvPr/>
          </p:nvCxnSpPr>
          <p:spPr>
            <a:xfrm flipH="1">
              <a:off x="6243075" y="-5451"/>
              <a:ext cx="339600" cy="114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47" name="Google Shape;1147;p56"/>
            <p:cNvCxnSpPr>
              <a:stCxn id="1116" idx="2"/>
              <a:endCxn id="1114" idx="6"/>
            </p:cNvCxnSpPr>
            <p:nvPr/>
          </p:nvCxnSpPr>
          <p:spPr>
            <a:xfrm flipH="1">
              <a:off x="6317717" y="517871"/>
              <a:ext cx="1357800" cy="698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48" name="Google Shape;1148;p56"/>
            <p:cNvCxnSpPr>
              <a:stCxn id="1116" idx="4"/>
            </p:cNvCxnSpPr>
            <p:nvPr/>
          </p:nvCxnSpPr>
          <p:spPr>
            <a:xfrm flipH="1" rot="10800000">
              <a:off x="7750213" y="54375"/>
              <a:ext cx="93600" cy="38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49" name="Google Shape;1149;p56"/>
            <p:cNvCxnSpPr>
              <a:stCxn id="1150" idx="3"/>
            </p:cNvCxnSpPr>
            <p:nvPr/>
          </p:nvCxnSpPr>
          <p:spPr>
            <a:xfrm rot="10800000">
              <a:off x="8652105" y="-11167"/>
              <a:ext cx="511500" cy="356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51" name="Google Shape;1151;p56"/>
            <p:cNvCxnSpPr>
              <a:stCxn id="1150" idx="2"/>
              <a:endCxn id="1116" idx="6"/>
            </p:cNvCxnSpPr>
            <p:nvPr/>
          </p:nvCxnSpPr>
          <p:spPr>
            <a:xfrm flipH="1">
              <a:off x="7824888" y="424760"/>
              <a:ext cx="1305900" cy="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52" name="Google Shape;1152;p56"/>
            <p:cNvCxnSpPr>
              <a:stCxn id="1123" idx="4"/>
              <a:endCxn id="1150" idx="0"/>
            </p:cNvCxnSpPr>
            <p:nvPr/>
          </p:nvCxnSpPr>
          <p:spPr>
            <a:xfrm rot="10800000">
              <a:off x="9242776" y="536777"/>
              <a:ext cx="63900" cy="97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53" name="Google Shape;1153;p56"/>
            <p:cNvCxnSpPr>
              <a:stCxn id="1154" idx="3"/>
              <a:endCxn id="1150" idx="7"/>
            </p:cNvCxnSpPr>
            <p:nvPr/>
          </p:nvCxnSpPr>
          <p:spPr>
            <a:xfrm rot="10800000">
              <a:off x="9322127" y="503860"/>
              <a:ext cx="1572900" cy="6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55" name="Google Shape;1155;p56"/>
            <p:cNvCxnSpPr>
              <a:stCxn id="1154" idx="2"/>
              <a:endCxn id="1123" idx="6"/>
            </p:cNvCxnSpPr>
            <p:nvPr/>
          </p:nvCxnSpPr>
          <p:spPr>
            <a:xfrm flipH="1">
              <a:off x="9418838" y="1237715"/>
              <a:ext cx="1459200" cy="39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56" name="Google Shape;1156;p56"/>
            <p:cNvCxnSpPr>
              <a:stCxn id="1154" idx="1"/>
              <a:endCxn id="1125" idx="4"/>
            </p:cNvCxnSpPr>
            <p:nvPr/>
          </p:nvCxnSpPr>
          <p:spPr>
            <a:xfrm flipH="1">
              <a:off x="10349161" y="1309164"/>
              <a:ext cx="576300" cy="122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57" name="Google Shape;1157;p56"/>
            <p:cNvCxnSpPr>
              <a:stCxn id="1158" idx="1"/>
              <a:endCxn id="1125" idx="5"/>
            </p:cNvCxnSpPr>
            <p:nvPr/>
          </p:nvCxnSpPr>
          <p:spPr>
            <a:xfrm flipH="1">
              <a:off x="10402021" y="1774673"/>
              <a:ext cx="1757100" cy="77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59" name="Google Shape;1159;p56"/>
            <p:cNvCxnSpPr>
              <a:stCxn id="1158" idx="0"/>
              <a:endCxn id="1160" idx="4"/>
            </p:cNvCxnSpPr>
            <p:nvPr/>
          </p:nvCxnSpPr>
          <p:spPr>
            <a:xfrm flipH="1">
              <a:off x="11893390" y="1806534"/>
              <a:ext cx="313200" cy="95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61" name="Google Shape;1161;p56"/>
            <p:cNvCxnSpPr>
              <a:stCxn id="1162" idx="7"/>
              <a:endCxn id="1163" idx="1"/>
            </p:cNvCxnSpPr>
            <p:nvPr/>
          </p:nvCxnSpPr>
          <p:spPr>
            <a:xfrm rot="10800000">
              <a:off x="8117510" y="3321933"/>
              <a:ext cx="642600" cy="1106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64" name="Google Shape;1164;p56"/>
            <p:cNvCxnSpPr>
              <a:endCxn id="1165" idx="6"/>
            </p:cNvCxnSpPr>
            <p:nvPr/>
          </p:nvCxnSpPr>
          <p:spPr>
            <a:xfrm rot="10800000">
              <a:off x="11941804" y="350882"/>
              <a:ext cx="294300" cy="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66" name="Google Shape;1166;p56"/>
            <p:cNvCxnSpPr>
              <a:stCxn id="1162" idx="0"/>
              <a:endCxn id="1121" idx="3"/>
            </p:cNvCxnSpPr>
            <p:nvPr/>
          </p:nvCxnSpPr>
          <p:spPr>
            <a:xfrm flipH="1" rot="10800000">
              <a:off x="8839337" y="3056316"/>
              <a:ext cx="575400" cy="133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67" name="Google Shape;1167;p56"/>
            <p:cNvCxnSpPr>
              <a:stCxn id="1168" idx="0"/>
              <a:endCxn id="1169" idx="0"/>
            </p:cNvCxnSpPr>
            <p:nvPr/>
          </p:nvCxnSpPr>
          <p:spPr>
            <a:xfrm rot="10800000">
              <a:off x="10593971" y="3434199"/>
              <a:ext cx="970200" cy="1116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70" name="Google Shape;1170;p56"/>
            <p:cNvCxnSpPr>
              <a:stCxn id="1168" idx="1"/>
              <a:endCxn id="1160" idx="0"/>
            </p:cNvCxnSpPr>
            <p:nvPr/>
          </p:nvCxnSpPr>
          <p:spPr>
            <a:xfrm flipH="1" rot="10800000">
              <a:off x="11616989" y="2982977"/>
              <a:ext cx="228600" cy="1589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71" name="Google Shape;1171;p56"/>
            <p:cNvCxnSpPr>
              <a:stCxn id="1160" idx="2"/>
              <a:endCxn id="1125" idx="6"/>
            </p:cNvCxnSpPr>
            <p:nvPr/>
          </p:nvCxnSpPr>
          <p:spPr>
            <a:xfrm rot="10800000">
              <a:off x="10423637" y="2605754"/>
              <a:ext cx="1336500" cy="24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72" name="Google Shape;1172;p56"/>
            <p:cNvCxnSpPr>
              <a:stCxn id="1158" idx="2"/>
              <a:endCxn id="1154" idx="6"/>
            </p:cNvCxnSpPr>
            <p:nvPr/>
          </p:nvCxnSpPr>
          <p:spPr>
            <a:xfrm rot="10800000">
              <a:off x="11098085" y="1194779"/>
              <a:ext cx="1050000" cy="523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73" name="Google Shape;1173;p56"/>
            <p:cNvCxnSpPr>
              <a:stCxn id="1165" idx="1"/>
              <a:endCxn id="1154" idx="5"/>
            </p:cNvCxnSpPr>
            <p:nvPr/>
          </p:nvCxnSpPr>
          <p:spPr>
            <a:xfrm flipH="1">
              <a:off x="11050633" y="430109"/>
              <a:ext cx="699900" cy="6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74" name="Google Shape;1174;p56"/>
            <p:cNvCxnSpPr>
              <a:stCxn id="1165" idx="3"/>
              <a:endCxn id="1175" idx="1"/>
            </p:cNvCxnSpPr>
            <p:nvPr/>
          </p:nvCxnSpPr>
          <p:spPr>
            <a:xfrm rot="10800000">
              <a:off x="10480633" y="1655"/>
              <a:ext cx="126990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76" name="Google Shape;1176;p56"/>
            <p:cNvCxnSpPr>
              <a:stCxn id="1154" idx="4"/>
              <a:endCxn id="1175" idx="2"/>
            </p:cNvCxnSpPr>
            <p:nvPr/>
          </p:nvCxnSpPr>
          <p:spPr>
            <a:xfrm rot="10800000">
              <a:off x="10368876" y="737"/>
              <a:ext cx="597600" cy="1105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77" name="Google Shape;1177;p56"/>
            <p:cNvCxnSpPr>
              <a:stCxn id="1150" idx="5"/>
              <a:endCxn id="1175" idx="0"/>
            </p:cNvCxnSpPr>
            <p:nvPr/>
          </p:nvCxnSpPr>
          <p:spPr>
            <a:xfrm flipH="1" rot="10800000">
              <a:off x="9322059" y="-367"/>
              <a:ext cx="935100" cy="345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78" name="Google Shape;1178;p56"/>
            <p:cNvCxnSpPr>
              <a:stCxn id="1165" idx="7"/>
              <a:endCxn id="1158" idx="3"/>
            </p:cNvCxnSpPr>
            <p:nvPr/>
          </p:nvCxnSpPr>
          <p:spPr>
            <a:xfrm>
              <a:off x="11908987" y="430109"/>
              <a:ext cx="270900" cy="1241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79" name="Google Shape;1179;p56"/>
            <p:cNvCxnSpPr>
              <a:stCxn id="1116" idx="7"/>
              <a:endCxn id="1123" idx="3"/>
            </p:cNvCxnSpPr>
            <p:nvPr/>
          </p:nvCxnSpPr>
          <p:spPr>
            <a:xfrm>
              <a:off x="7803031" y="570689"/>
              <a:ext cx="1424400" cy="9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80" name="Google Shape;1180;p56"/>
            <p:cNvCxnSpPr>
              <a:endCxn id="1165" idx="4"/>
            </p:cNvCxnSpPr>
            <p:nvPr/>
          </p:nvCxnSpPr>
          <p:spPr>
            <a:xfrm flipH="1">
              <a:off x="11829760" y="9038"/>
              <a:ext cx="14400" cy="22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093" name="Google Shape;1093;p56"/>
            <p:cNvSpPr/>
            <p:nvPr/>
          </p:nvSpPr>
          <p:spPr>
            <a:xfrm flipH="1" rot="-9763470">
              <a:off x="3282465" y="277068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56"/>
            <p:cNvSpPr/>
            <p:nvPr/>
          </p:nvSpPr>
          <p:spPr>
            <a:xfrm flipH="1" rot="10800000">
              <a:off x="2747608" y="1509248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56"/>
            <p:cNvSpPr/>
            <p:nvPr/>
          </p:nvSpPr>
          <p:spPr>
            <a:xfrm flipH="1" rot="10800000">
              <a:off x="1393233" y="171375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56"/>
            <p:cNvSpPr/>
            <p:nvPr/>
          </p:nvSpPr>
          <p:spPr>
            <a:xfrm flipH="1" rot="10800000">
              <a:off x="1898758" y="683587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56"/>
            <p:cNvSpPr/>
            <p:nvPr/>
          </p:nvSpPr>
          <p:spPr>
            <a:xfrm flipH="1" rot="10800000">
              <a:off x="3677624" y="5685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56"/>
            <p:cNvSpPr/>
            <p:nvPr/>
          </p:nvSpPr>
          <p:spPr>
            <a:xfrm flipH="1" rot="10800000">
              <a:off x="5036983" y="880818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56"/>
            <p:cNvSpPr/>
            <p:nvPr/>
          </p:nvSpPr>
          <p:spPr>
            <a:xfrm flipH="1" rot="10800000">
              <a:off x="6168345" y="1141694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56"/>
            <p:cNvSpPr/>
            <p:nvPr/>
          </p:nvSpPr>
          <p:spPr>
            <a:xfrm flipH="1" rot="10800000">
              <a:off x="6173566" y="2159704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56"/>
            <p:cNvSpPr/>
            <p:nvPr/>
          </p:nvSpPr>
          <p:spPr>
            <a:xfrm flipH="1" rot="10800000">
              <a:off x="7625759" y="161013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56"/>
            <p:cNvSpPr/>
            <p:nvPr/>
          </p:nvSpPr>
          <p:spPr>
            <a:xfrm flipH="1" rot="10800000">
              <a:off x="7675517" y="443175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56"/>
            <p:cNvSpPr/>
            <p:nvPr/>
          </p:nvSpPr>
          <p:spPr>
            <a:xfrm flipH="1" rot="10800000">
              <a:off x="9130788" y="3127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56"/>
            <p:cNvSpPr/>
            <p:nvPr/>
          </p:nvSpPr>
          <p:spPr>
            <a:xfrm flipH="1" rot="10800000">
              <a:off x="11717716" y="23883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56"/>
            <p:cNvSpPr/>
            <p:nvPr/>
          </p:nvSpPr>
          <p:spPr>
            <a:xfrm flipH="1" rot="-10117832">
              <a:off x="12146619" y="1658608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56"/>
            <p:cNvSpPr/>
            <p:nvPr/>
          </p:nvSpPr>
          <p:spPr>
            <a:xfrm flipH="1" rot="-10061494">
              <a:off x="11757562" y="276149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56"/>
            <p:cNvSpPr/>
            <p:nvPr/>
          </p:nvSpPr>
          <p:spPr>
            <a:xfrm flipH="1" rot="10135587">
              <a:off x="10875952" y="1104151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56"/>
            <p:cNvSpPr/>
            <p:nvPr/>
          </p:nvSpPr>
          <p:spPr>
            <a:xfrm flipH="1" rot="10800000">
              <a:off x="9194632" y="151567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56"/>
            <p:cNvSpPr/>
            <p:nvPr/>
          </p:nvSpPr>
          <p:spPr>
            <a:xfrm flipH="1" rot="10800000">
              <a:off x="10274387" y="2531131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56"/>
            <p:cNvSpPr/>
            <p:nvPr/>
          </p:nvSpPr>
          <p:spPr>
            <a:xfrm flipH="1" rot="10800000">
              <a:off x="3780028" y="130134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56"/>
            <p:cNvSpPr/>
            <p:nvPr/>
          </p:nvSpPr>
          <p:spPr>
            <a:xfrm flipH="1" rot="10800000">
              <a:off x="4938273" y="211980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56"/>
            <p:cNvSpPr/>
            <p:nvPr/>
          </p:nvSpPr>
          <p:spPr>
            <a:xfrm flipH="1" rot="10800000">
              <a:off x="3888828" y="2078148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81" name="Google Shape;1181;p56"/>
            <p:cNvCxnSpPr>
              <a:stCxn id="1095" idx="2"/>
              <a:endCxn id="1127" idx="7"/>
            </p:cNvCxnSpPr>
            <p:nvPr/>
          </p:nvCxnSpPr>
          <p:spPr>
            <a:xfrm rot="10800000">
              <a:off x="2949228" y="1710944"/>
              <a:ext cx="939600" cy="44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82" name="Google Shape;1182;p56"/>
            <p:cNvCxnSpPr>
              <a:stCxn id="1092" idx="4"/>
              <a:endCxn id="1131" idx="1"/>
            </p:cNvCxnSpPr>
            <p:nvPr/>
          </p:nvCxnSpPr>
          <p:spPr>
            <a:xfrm flipH="1" rot="10800000">
              <a:off x="1505277" y="811058"/>
              <a:ext cx="415500" cy="90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134" name="Google Shape;1134;p56"/>
            <p:cNvSpPr/>
            <p:nvPr/>
          </p:nvSpPr>
          <p:spPr>
            <a:xfrm flipH="1" rot="10800000">
              <a:off x="435217" y="86366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83" name="Google Shape;1183;p56"/>
            <p:cNvCxnSpPr>
              <a:stCxn id="1134" idx="3"/>
            </p:cNvCxnSpPr>
            <p:nvPr/>
          </p:nvCxnSpPr>
          <p:spPr>
            <a:xfrm rot="10800000">
              <a:off x="14295" y="20947"/>
              <a:ext cx="442800" cy="864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84" name="Google Shape;1184;p56"/>
            <p:cNvCxnSpPr>
              <a:stCxn id="1134" idx="2"/>
            </p:cNvCxnSpPr>
            <p:nvPr/>
          </p:nvCxnSpPr>
          <p:spPr>
            <a:xfrm rot="10800000">
              <a:off x="-27383" y="832165"/>
              <a:ext cx="462600" cy="106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85" name="Google Shape;1185;p56"/>
            <p:cNvCxnSpPr>
              <a:stCxn id="1134" idx="1"/>
            </p:cNvCxnSpPr>
            <p:nvPr/>
          </p:nvCxnSpPr>
          <p:spPr>
            <a:xfrm flipH="1">
              <a:off x="-27405" y="991183"/>
              <a:ext cx="484500" cy="496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86" name="Google Shape;1186;p56"/>
            <p:cNvCxnSpPr>
              <a:endCxn id="1092" idx="2"/>
            </p:cNvCxnSpPr>
            <p:nvPr/>
          </p:nvCxnSpPr>
          <p:spPr>
            <a:xfrm flipH="1" rot="10800000">
              <a:off x="42633" y="1825802"/>
              <a:ext cx="1350600" cy="17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144" name="Google Shape;1144;p56"/>
            <p:cNvSpPr/>
            <p:nvPr/>
          </p:nvSpPr>
          <p:spPr>
            <a:xfrm flipH="1" rot="10800000">
              <a:off x="6507935" y="-75430"/>
              <a:ext cx="149392" cy="149392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56"/>
            <p:cNvSpPr/>
            <p:nvPr/>
          </p:nvSpPr>
          <p:spPr>
            <a:xfrm flipH="1" rot="10800000">
              <a:off x="10256792" y="-104349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87" name="Google Shape;1187;p56"/>
            <p:cNvCxnSpPr>
              <a:stCxn id="1144" idx="1"/>
              <a:endCxn id="1116" idx="3"/>
            </p:cNvCxnSpPr>
            <p:nvPr/>
          </p:nvCxnSpPr>
          <p:spPr>
            <a:xfrm>
              <a:off x="6657219" y="-4759"/>
              <a:ext cx="1040100" cy="46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88" name="Google Shape;1188;p56"/>
            <p:cNvCxnSpPr>
              <a:endCxn id="1189" idx="1"/>
            </p:cNvCxnSpPr>
            <p:nvPr/>
          </p:nvCxnSpPr>
          <p:spPr>
            <a:xfrm flipH="1">
              <a:off x="11505573" y="5341001"/>
              <a:ext cx="674400" cy="396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90" name="Google Shape;1190;p56"/>
            <p:cNvCxnSpPr>
              <a:endCxn id="1168" idx="2"/>
            </p:cNvCxnSpPr>
            <p:nvPr/>
          </p:nvCxnSpPr>
          <p:spPr>
            <a:xfrm flipH="1">
              <a:off x="11638867" y="4354895"/>
              <a:ext cx="670200" cy="27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91" name="Google Shape;1191;p56"/>
            <p:cNvCxnSpPr>
              <a:stCxn id="1189" idx="0"/>
              <a:endCxn id="1168" idx="4"/>
            </p:cNvCxnSpPr>
            <p:nvPr/>
          </p:nvCxnSpPr>
          <p:spPr>
            <a:xfrm flipH="1" rot="10800000">
              <a:off x="11422079" y="4700117"/>
              <a:ext cx="142200" cy="100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92" name="Google Shape;1192;p56"/>
            <p:cNvCxnSpPr>
              <a:stCxn id="1169" idx="2"/>
              <a:endCxn id="1193" idx="1"/>
            </p:cNvCxnSpPr>
            <p:nvPr/>
          </p:nvCxnSpPr>
          <p:spPr>
            <a:xfrm>
              <a:off x="10451194" y="3503136"/>
              <a:ext cx="31500" cy="693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94" name="Google Shape;1194;p56"/>
            <p:cNvCxnSpPr>
              <a:stCxn id="1189" idx="7"/>
              <a:endCxn id="1193" idx="3"/>
            </p:cNvCxnSpPr>
            <p:nvPr/>
          </p:nvCxnSpPr>
          <p:spPr>
            <a:xfrm rot="10800000">
              <a:off x="10482685" y="4354901"/>
              <a:ext cx="855900" cy="138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95" name="Google Shape;1195;p56"/>
            <p:cNvCxnSpPr>
              <a:endCxn id="1168" idx="3"/>
            </p:cNvCxnSpPr>
            <p:nvPr/>
          </p:nvCxnSpPr>
          <p:spPr>
            <a:xfrm rot="10800000">
              <a:off x="11616989" y="4678313"/>
              <a:ext cx="692400" cy="40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96" name="Google Shape;1196;p56"/>
            <p:cNvCxnSpPr>
              <a:stCxn id="1168" idx="6"/>
              <a:endCxn id="1193" idx="2"/>
            </p:cNvCxnSpPr>
            <p:nvPr/>
          </p:nvCxnSpPr>
          <p:spPr>
            <a:xfrm rot="10800000">
              <a:off x="10515675" y="4275695"/>
              <a:ext cx="973800" cy="3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97" name="Google Shape;1197;p56"/>
            <p:cNvCxnSpPr>
              <a:stCxn id="1198" idx="0"/>
              <a:endCxn id="1193" idx="4"/>
            </p:cNvCxnSpPr>
            <p:nvPr/>
          </p:nvCxnSpPr>
          <p:spPr>
            <a:xfrm flipH="1" rot="10800000">
              <a:off x="10334099" y="4387705"/>
              <a:ext cx="69600" cy="1141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99" name="Google Shape;1199;p56"/>
            <p:cNvCxnSpPr>
              <a:stCxn id="1200" idx="1"/>
              <a:endCxn id="1193" idx="5"/>
            </p:cNvCxnSpPr>
            <p:nvPr/>
          </p:nvCxnSpPr>
          <p:spPr>
            <a:xfrm flipH="1" rot="10800000">
              <a:off x="8879745" y="4354952"/>
              <a:ext cx="1444500" cy="1303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01" name="Google Shape;1201;p56"/>
            <p:cNvCxnSpPr>
              <a:stCxn id="1200" idx="0"/>
              <a:endCxn id="1162" idx="4"/>
            </p:cNvCxnSpPr>
            <p:nvPr/>
          </p:nvCxnSpPr>
          <p:spPr>
            <a:xfrm flipH="1" rot="10800000">
              <a:off x="8826927" y="4619274"/>
              <a:ext cx="123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02" name="Google Shape;1202;p56"/>
            <p:cNvCxnSpPr>
              <a:stCxn id="1162" idx="2"/>
              <a:endCxn id="1193" idx="6"/>
            </p:cNvCxnSpPr>
            <p:nvPr/>
          </p:nvCxnSpPr>
          <p:spPr>
            <a:xfrm flipH="1" rot="10800000">
              <a:off x="8951381" y="4275660"/>
              <a:ext cx="1340100" cy="23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03" name="Google Shape;1203;p56"/>
            <p:cNvCxnSpPr>
              <a:stCxn id="1162" idx="7"/>
              <a:endCxn id="1204" idx="2"/>
            </p:cNvCxnSpPr>
            <p:nvPr/>
          </p:nvCxnSpPr>
          <p:spPr>
            <a:xfrm rot="10800000">
              <a:off x="6683210" y="3221133"/>
              <a:ext cx="2076900" cy="1206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05" name="Google Shape;1205;p56"/>
            <p:cNvCxnSpPr>
              <a:stCxn id="1162" idx="6"/>
              <a:endCxn id="1206" idx="2"/>
            </p:cNvCxnSpPr>
            <p:nvPr/>
          </p:nvCxnSpPr>
          <p:spPr>
            <a:xfrm flipH="1">
              <a:off x="7382393" y="4507260"/>
              <a:ext cx="1344900" cy="9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07" name="Google Shape;1207;p56"/>
            <p:cNvCxnSpPr>
              <a:stCxn id="1206" idx="7"/>
              <a:endCxn id="1204" idx="3"/>
            </p:cNvCxnSpPr>
            <p:nvPr/>
          </p:nvCxnSpPr>
          <p:spPr>
            <a:xfrm rot="10800000">
              <a:off x="6661437" y="3274193"/>
              <a:ext cx="529800" cy="1248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08" name="Google Shape;1208;p56"/>
            <p:cNvCxnSpPr>
              <a:stCxn id="1121" idx="1"/>
              <a:endCxn id="1193" idx="0"/>
            </p:cNvCxnSpPr>
            <p:nvPr/>
          </p:nvCxnSpPr>
          <p:spPr>
            <a:xfrm>
              <a:off x="9564537" y="3108409"/>
              <a:ext cx="839100" cy="105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09" name="Google Shape;1209;p56"/>
            <p:cNvCxnSpPr>
              <a:endCxn id="1189" idx="3"/>
            </p:cNvCxnSpPr>
            <p:nvPr/>
          </p:nvCxnSpPr>
          <p:spPr>
            <a:xfrm rot="10800000">
              <a:off x="11505573" y="5904589"/>
              <a:ext cx="674400" cy="327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10" name="Google Shape;1210;p56"/>
            <p:cNvCxnSpPr>
              <a:stCxn id="1198" idx="2"/>
              <a:endCxn id="1189" idx="6"/>
            </p:cNvCxnSpPr>
            <p:nvPr/>
          </p:nvCxnSpPr>
          <p:spPr>
            <a:xfrm>
              <a:off x="10408795" y="5603601"/>
              <a:ext cx="895200" cy="217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11" name="Google Shape;1211;p56"/>
            <p:cNvCxnSpPr>
              <a:stCxn id="1212" idx="0"/>
              <a:endCxn id="1189" idx="5"/>
            </p:cNvCxnSpPr>
            <p:nvPr/>
          </p:nvCxnSpPr>
          <p:spPr>
            <a:xfrm flipH="1" rot="10800000">
              <a:off x="10069009" y="5904535"/>
              <a:ext cx="1269600" cy="92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13" name="Google Shape;1213;p56"/>
            <p:cNvCxnSpPr>
              <a:endCxn id="1189" idx="4"/>
            </p:cNvCxnSpPr>
            <p:nvPr/>
          </p:nvCxnSpPr>
          <p:spPr>
            <a:xfrm rot="10800000">
              <a:off x="11422079" y="5939173"/>
              <a:ext cx="272100" cy="91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14" name="Google Shape;1214;p56"/>
            <p:cNvCxnSpPr>
              <a:stCxn id="1212" idx="2"/>
              <a:endCxn id="1198" idx="4"/>
            </p:cNvCxnSpPr>
            <p:nvPr/>
          </p:nvCxnSpPr>
          <p:spPr>
            <a:xfrm flipH="1" rot="10800000">
              <a:off x="9994465" y="5678242"/>
              <a:ext cx="339600" cy="114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15" name="Google Shape;1215;p56"/>
            <p:cNvCxnSpPr>
              <a:stCxn id="1200" idx="2"/>
              <a:endCxn id="1198" idx="6"/>
            </p:cNvCxnSpPr>
            <p:nvPr/>
          </p:nvCxnSpPr>
          <p:spPr>
            <a:xfrm flipH="1" rot="10800000">
              <a:off x="8901623" y="5603570"/>
              <a:ext cx="1357800" cy="108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16" name="Google Shape;1216;p56"/>
            <p:cNvCxnSpPr>
              <a:stCxn id="1200" idx="4"/>
            </p:cNvCxnSpPr>
            <p:nvPr/>
          </p:nvCxnSpPr>
          <p:spPr>
            <a:xfrm flipH="1">
              <a:off x="8785527" y="5786266"/>
              <a:ext cx="41400" cy="1042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17" name="Google Shape;1217;p56"/>
            <p:cNvCxnSpPr>
              <a:stCxn id="1218" idx="3"/>
            </p:cNvCxnSpPr>
            <p:nvPr/>
          </p:nvCxnSpPr>
          <p:spPr>
            <a:xfrm>
              <a:off x="7413535" y="5883908"/>
              <a:ext cx="565500" cy="95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19" name="Google Shape;1219;p56"/>
            <p:cNvCxnSpPr>
              <a:stCxn id="1218" idx="2"/>
              <a:endCxn id="1200" idx="6"/>
            </p:cNvCxnSpPr>
            <p:nvPr/>
          </p:nvCxnSpPr>
          <p:spPr>
            <a:xfrm flipH="1" rot="10800000">
              <a:off x="7446352" y="5711681"/>
              <a:ext cx="1305900" cy="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20" name="Google Shape;1220;p56"/>
            <p:cNvCxnSpPr>
              <a:stCxn id="1206" idx="4"/>
              <a:endCxn id="1218" idx="0"/>
            </p:cNvCxnSpPr>
            <p:nvPr/>
          </p:nvCxnSpPr>
          <p:spPr>
            <a:xfrm>
              <a:off x="7270464" y="4713764"/>
              <a:ext cx="63900" cy="97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21" name="Google Shape;1221;p56"/>
            <p:cNvCxnSpPr>
              <a:stCxn id="1222" idx="3"/>
              <a:endCxn id="1218" idx="7"/>
            </p:cNvCxnSpPr>
            <p:nvPr/>
          </p:nvCxnSpPr>
          <p:spPr>
            <a:xfrm>
              <a:off x="5682113" y="5075781"/>
              <a:ext cx="1572900" cy="6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23" name="Google Shape;1223;p56"/>
            <p:cNvCxnSpPr>
              <a:stCxn id="1222" idx="2"/>
              <a:endCxn id="1206" idx="6"/>
            </p:cNvCxnSpPr>
            <p:nvPr/>
          </p:nvCxnSpPr>
          <p:spPr>
            <a:xfrm flipH="1" rot="10800000">
              <a:off x="5699102" y="4601726"/>
              <a:ext cx="1459200" cy="39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24" name="Google Shape;1224;p56"/>
            <p:cNvCxnSpPr>
              <a:stCxn id="1222" idx="1"/>
              <a:endCxn id="1204" idx="4"/>
            </p:cNvCxnSpPr>
            <p:nvPr/>
          </p:nvCxnSpPr>
          <p:spPr>
            <a:xfrm flipH="1" rot="10800000">
              <a:off x="5651679" y="3295777"/>
              <a:ext cx="957000" cy="162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25" name="Google Shape;1225;p56"/>
            <p:cNvCxnSpPr>
              <a:stCxn id="1226" idx="1"/>
              <a:endCxn id="1204" idx="5"/>
            </p:cNvCxnSpPr>
            <p:nvPr/>
          </p:nvCxnSpPr>
          <p:spPr>
            <a:xfrm flipH="1" rot="10800000">
              <a:off x="4477836" y="3274186"/>
              <a:ext cx="2077800" cy="177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27" name="Google Shape;1227;p56"/>
            <p:cNvCxnSpPr>
              <a:stCxn id="1226" idx="0"/>
              <a:endCxn id="1228" idx="4"/>
            </p:cNvCxnSpPr>
            <p:nvPr/>
          </p:nvCxnSpPr>
          <p:spPr>
            <a:xfrm flipH="1" rot="10800000">
              <a:off x="4430367" y="4043325"/>
              <a:ext cx="58500" cy="971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29" name="Google Shape;1229;p56"/>
            <p:cNvCxnSpPr>
              <a:stCxn id="1230" idx="0"/>
              <a:endCxn id="1231" idx="4"/>
            </p:cNvCxnSpPr>
            <p:nvPr/>
          </p:nvCxnSpPr>
          <p:spPr>
            <a:xfrm flipH="1" rot="10800000">
              <a:off x="2274960" y="3873332"/>
              <a:ext cx="236100" cy="1154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32" name="Google Shape;1232;p56"/>
            <p:cNvCxnSpPr>
              <a:stCxn id="1233" idx="7"/>
              <a:endCxn id="1231" idx="5"/>
            </p:cNvCxnSpPr>
            <p:nvPr/>
          </p:nvCxnSpPr>
          <p:spPr>
            <a:xfrm flipH="1" rot="10800000">
              <a:off x="1153506" y="3840629"/>
              <a:ext cx="1278300" cy="716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34" name="Google Shape;1234;p56"/>
            <p:cNvCxnSpPr>
              <a:endCxn id="1230" idx="6"/>
            </p:cNvCxnSpPr>
            <p:nvPr/>
          </p:nvCxnSpPr>
          <p:spPr>
            <a:xfrm flipH="1" rot="10800000">
              <a:off x="1109316" y="5139476"/>
              <a:ext cx="1053600" cy="42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35" name="Google Shape;1235;p56"/>
            <p:cNvCxnSpPr>
              <a:stCxn id="1236" idx="5"/>
              <a:endCxn id="1237" idx="6"/>
            </p:cNvCxnSpPr>
            <p:nvPr/>
          </p:nvCxnSpPr>
          <p:spPr>
            <a:xfrm>
              <a:off x="1094332" y="5702233"/>
              <a:ext cx="1771500" cy="47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38" name="Google Shape;1238;p56"/>
            <p:cNvCxnSpPr>
              <a:endCxn id="1237" idx="4"/>
            </p:cNvCxnSpPr>
            <p:nvPr/>
          </p:nvCxnSpPr>
          <p:spPr>
            <a:xfrm flipH="1" rot="10800000">
              <a:off x="2739152" y="6254482"/>
              <a:ext cx="201300" cy="54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39" name="Google Shape;1239;p56"/>
            <p:cNvCxnSpPr>
              <a:stCxn id="1237" idx="3"/>
            </p:cNvCxnSpPr>
            <p:nvPr/>
          </p:nvCxnSpPr>
          <p:spPr>
            <a:xfrm>
              <a:off x="2993270" y="6232604"/>
              <a:ext cx="836400" cy="565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40" name="Google Shape;1240;p56"/>
            <p:cNvCxnSpPr>
              <a:stCxn id="1237" idx="3"/>
              <a:endCxn id="1241" idx="6"/>
            </p:cNvCxnSpPr>
            <p:nvPr/>
          </p:nvCxnSpPr>
          <p:spPr>
            <a:xfrm flipH="1" rot="10800000">
              <a:off x="2993270" y="6187904"/>
              <a:ext cx="1497000" cy="44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42" name="Google Shape;1242;p56"/>
            <p:cNvCxnSpPr>
              <a:stCxn id="1237" idx="1"/>
              <a:endCxn id="1226" idx="5"/>
            </p:cNvCxnSpPr>
            <p:nvPr/>
          </p:nvCxnSpPr>
          <p:spPr>
            <a:xfrm flipH="1" rot="10800000">
              <a:off x="2993270" y="5129768"/>
              <a:ext cx="1360200" cy="99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43" name="Google Shape;1243;p56"/>
            <p:cNvCxnSpPr>
              <a:stCxn id="1230" idx="2"/>
              <a:endCxn id="1226" idx="6"/>
            </p:cNvCxnSpPr>
            <p:nvPr/>
          </p:nvCxnSpPr>
          <p:spPr>
            <a:xfrm flipH="1" rot="10800000">
              <a:off x="2387004" y="5073476"/>
              <a:ext cx="1955400" cy="6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44" name="Google Shape;1244;p56"/>
            <p:cNvCxnSpPr>
              <a:stCxn id="1231" idx="3"/>
              <a:endCxn id="1226" idx="7"/>
            </p:cNvCxnSpPr>
            <p:nvPr/>
          </p:nvCxnSpPr>
          <p:spPr>
            <a:xfrm>
              <a:off x="2590343" y="3840664"/>
              <a:ext cx="1783800" cy="1185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45" name="Google Shape;1245;p56"/>
            <p:cNvCxnSpPr>
              <a:stCxn id="1231" idx="2"/>
              <a:endCxn id="1228" idx="6"/>
            </p:cNvCxnSpPr>
            <p:nvPr/>
          </p:nvCxnSpPr>
          <p:spPr>
            <a:xfrm>
              <a:off x="2623160" y="3761437"/>
              <a:ext cx="1780200" cy="148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46" name="Google Shape;1246;p56"/>
            <p:cNvCxnSpPr>
              <a:stCxn id="1228" idx="1"/>
              <a:endCxn id="1204" idx="6"/>
            </p:cNvCxnSpPr>
            <p:nvPr/>
          </p:nvCxnSpPr>
          <p:spPr>
            <a:xfrm flipH="1" rot="10800000">
              <a:off x="4607055" y="3221245"/>
              <a:ext cx="1926900" cy="652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47" name="Google Shape;1247;p56"/>
            <p:cNvCxnSpPr>
              <a:stCxn id="1226" idx="2"/>
              <a:endCxn id="1222" idx="6"/>
            </p:cNvCxnSpPr>
            <p:nvPr/>
          </p:nvCxnSpPr>
          <p:spPr>
            <a:xfrm flipH="1" rot="10800000">
              <a:off x="4488872" y="5034880"/>
              <a:ext cx="990300" cy="68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48" name="Google Shape;1248;p56"/>
            <p:cNvCxnSpPr>
              <a:stCxn id="1241" idx="1"/>
              <a:endCxn id="1222" idx="5"/>
            </p:cNvCxnSpPr>
            <p:nvPr/>
          </p:nvCxnSpPr>
          <p:spPr>
            <a:xfrm flipH="1" rot="10800000">
              <a:off x="4681461" y="5106273"/>
              <a:ext cx="845100" cy="1002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49" name="Google Shape;1249;p56"/>
            <p:cNvCxnSpPr>
              <a:stCxn id="1241" idx="3"/>
              <a:endCxn id="1250" idx="1"/>
            </p:cNvCxnSpPr>
            <p:nvPr/>
          </p:nvCxnSpPr>
          <p:spPr>
            <a:xfrm>
              <a:off x="4681461" y="6267027"/>
              <a:ext cx="1470300" cy="56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51" name="Google Shape;1251;p56"/>
            <p:cNvCxnSpPr>
              <a:stCxn id="1222" idx="4"/>
              <a:endCxn id="1250" idx="2"/>
            </p:cNvCxnSpPr>
            <p:nvPr/>
          </p:nvCxnSpPr>
          <p:spPr>
            <a:xfrm>
              <a:off x="5610664" y="5123204"/>
              <a:ext cx="652800" cy="171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52" name="Google Shape;1252;p56"/>
            <p:cNvCxnSpPr>
              <a:stCxn id="1218" idx="5"/>
              <a:endCxn id="1250" idx="0"/>
            </p:cNvCxnSpPr>
            <p:nvPr/>
          </p:nvCxnSpPr>
          <p:spPr>
            <a:xfrm flipH="1">
              <a:off x="6375481" y="5883908"/>
              <a:ext cx="879600" cy="953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53" name="Google Shape;1253;p56"/>
            <p:cNvCxnSpPr>
              <a:stCxn id="1241" idx="7"/>
              <a:endCxn id="1226" idx="3"/>
            </p:cNvCxnSpPr>
            <p:nvPr/>
          </p:nvCxnSpPr>
          <p:spPr>
            <a:xfrm rot="10800000">
              <a:off x="4457007" y="5150373"/>
              <a:ext cx="66000" cy="95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54" name="Google Shape;1254;p56"/>
            <p:cNvCxnSpPr>
              <a:stCxn id="1200" idx="7"/>
              <a:endCxn id="1206" idx="3"/>
            </p:cNvCxnSpPr>
            <p:nvPr/>
          </p:nvCxnSpPr>
          <p:spPr>
            <a:xfrm rot="10800000">
              <a:off x="7349709" y="4681052"/>
              <a:ext cx="1424400" cy="9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55" name="Google Shape;1255;p56"/>
            <p:cNvCxnSpPr>
              <a:endCxn id="1241" idx="4"/>
            </p:cNvCxnSpPr>
            <p:nvPr/>
          </p:nvCxnSpPr>
          <p:spPr>
            <a:xfrm flipH="1" rot="10800000">
              <a:off x="4489134" y="6299844"/>
              <a:ext cx="113100" cy="54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56" name="Google Shape;1256;p56"/>
            <p:cNvCxnSpPr>
              <a:stCxn id="1237" idx="7"/>
              <a:endCxn id="1230" idx="4"/>
            </p:cNvCxnSpPr>
            <p:nvPr/>
          </p:nvCxnSpPr>
          <p:spPr>
            <a:xfrm rot="10800000">
              <a:off x="2275034" y="5251568"/>
              <a:ext cx="612600" cy="87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189" name="Google Shape;1189;p56"/>
            <p:cNvSpPr/>
            <p:nvPr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56"/>
            <p:cNvSpPr/>
            <p:nvPr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56"/>
            <p:cNvSpPr/>
            <p:nvPr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56"/>
            <p:cNvSpPr/>
            <p:nvPr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56"/>
            <p:cNvSpPr/>
            <p:nvPr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56"/>
            <p:cNvSpPr/>
            <p:nvPr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56"/>
            <p:cNvSpPr/>
            <p:nvPr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56"/>
            <p:cNvSpPr/>
            <p:nvPr/>
          </p:nvSpPr>
          <p:spPr>
            <a:xfrm flipH="1" rot="682168">
              <a:off x="4340946" y="501355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56"/>
            <p:cNvSpPr/>
            <p:nvPr/>
          </p:nvSpPr>
          <p:spPr>
            <a:xfrm flipH="1" rot="738506">
              <a:off x="4400716" y="382191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56"/>
            <p:cNvSpPr/>
            <p:nvPr/>
          </p:nvSpPr>
          <p:spPr>
            <a:xfrm flipH="1" rot="-664413">
              <a:off x="5477100" y="490120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56"/>
            <p:cNvSpPr/>
            <p:nvPr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56"/>
            <p:cNvSpPr/>
            <p:nvPr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56"/>
            <p:cNvSpPr/>
            <p:nvPr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56"/>
            <p:cNvSpPr/>
            <p:nvPr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56"/>
            <p:cNvSpPr/>
            <p:nvPr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56"/>
            <p:cNvSpPr/>
            <p:nvPr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56"/>
            <p:cNvSpPr/>
            <p:nvPr/>
          </p:nvSpPr>
          <p:spPr>
            <a:xfrm flipH="1">
              <a:off x="9919813" y="6746029"/>
              <a:ext cx="149392" cy="149392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56"/>
            <p:cNvSpPr/>
            <p:nvPr/>
          </p:nvSpPr>
          <p:spPr>
            <a:xfrm flipH="1">
              <a:off x="6151551" y="6717004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57" name="Google Shape;1257;p56"/>
            <p:cNvCxnSpPr>
              <a:stCxn id="1212" idx="1"/>
              <a:endCxn id="1200" idx="3"/>
            </p:cNvCxnSpPr>
            <p:nvPr/>
          </p:nvCxnSpPr>
          <p:spPr>
            <a:xfrm rot="10800000">
              <a:off x="8879821" y="5764250"/>
              <a:ext cx="1040100" cy="106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58" name="Google Shape;1258;p56"/>
            <p:cNvCxnSpPr>
              <a:stCxn id="1259" idx="6"/>
              <a:endCxn id="1231" idx="6"/>
            </p:cNvCxnSpPr>
            <p:nvPr/>
          </p:nvCxnSpPr>
          <p:spPr>
            <a:xfrm>
              <a:off x="1249806" y="3691601"/>
              <a:ext cx="1149300" cy="69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60" name="Google Shape;1260;p56"/>
            <p:cNvCxnSpPr>
              <a:stCxn id="1261" idx="4"/>
              <a:endCxn id="1233" idx="1"/>
            </p:cNvCxnSpPr>
            <p:nvPr/>
          </p:nvCxnSpPr>
          <p:spPr>
            <a:xfrm>
              <a:off x="181389" y="3694736"/>
              <a:ext cx="833400" cy="862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62" name="Google Shape;1262;p56"/>
            <p:cNvCxnSpPr>
              <a:stCxn id="1233" idx="4"/>
              <a:endCxn id="1236" idx="0"/>
            </p:cNvCxnSpPr>
            <p:nvPr/>
          </p:nvCxnSpPr>
          <p:spPr>
            <a:xfrm flipH="1">
              <a:off x="990217" y="4724846"/>
              <a:ext cx="93900" cy="72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63" name="Google Shape;1263;p56"/>
            <p:cNvCxnSpPr>
              <a:stCxn id="1264" idx="3"/>
            </p:cNvCxnSpPr>
            <p:nvPr/>
          </p:nvCxnSpPr>
          <p:spPr>
            <a:xfrm flipH="1">
              <a:off x="994423" y="6664731"/>
              <a:ext cx="195300" cy="193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65" name="Google Shape;1265;p56"/>
            <p:cNvCxnSpPr>
              <a:stCxn id="1264" idx="0"/>
              <a:endCxn id="1236" idx="4"/>
            </p:cNvCxnSpPr>
            <p:nvPr/>
          </p:nvCxnSpPr>
          <p:spPr>
            <a:xfrm rot="10800000">
              <a:off x="990205" y="5745355"/>
              <a:ext cx="303600" cy="668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66" name="Google Shape;1266;p56"/>
            <p:cNvCxnSpPr>
              <a:stCxn id="1267" idx="1"/>
              <a:endCxn id="1261" idx="3"/>
            </p:cNvCxnSpPr>
            <p:nvPr/>
          </p:nvCxnSpPr>
          <p:spPr>
            <a:xfrm flipH="1" rot="10800000">
              <a:off x="7025" y="3684606"/>
              <a:ext cx="62100" cy="103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68" name="Google Shape;1268;p56"/>
            <p:cNvCxnSpPr>
              <a:stCxn id="1236" idx="2"/>
              <a:endCxn id="1267" idx="0"/>
            </p:cNvCxnSpPr>
            <p:nvPr/>
          </p:nvCxnSpPr>
          <p:spPr>
            <a:xfrm rot="10800000">
              <a:off x="4856" y="4947751"/>
              <a:ext cx="838200" cy="650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69" name="Google Shape;1269;p56"/>
            <p:cNvCxnSpPr>
              <a:stCxn id="1264" idx="1"/>
            </p:cNvCxnSpPr>
            <p:nvPr/>
          </p:nvCxnSpPr>
          <p:spPr>
            <a:xfrm flipH="1">
              <a:off x="-77" y="6456567"/>
              <a:ext cx="1189800" cy="19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70" name="Google Shape;1270;p56"/>
            <p:cNvCxnSpPr>
              <a:stCxn id="1231" idx="1"/>
              <a:endCxn id="1093" idx="0"/>
            </p:cNvCxnSpPr>
            <p:nvPr/>
          </p:nvCxnSpPr>
          <p:spPr>
            <a:xfrm flipH="1" rot="10800000">
              <a:off x="2590343" y="2989810"/>
              <a:ext cx="771000" cy="692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71" name="Google Shape;1271;p56"/>
            <p:cNvCxnSpPr>
              <a:stCxn id="1272" idx="6"/>
              <a:endCxn id="1273" idx="2"/>
            </p:cNvCxnSpPr>
            <p:nvPr/>
          </p:nvCxnSpPr>
          <p:spPr>
            <a:xfrm>
              <a:off x="683818" y="2689233"/>
              <a:ext cx="1046700" cy="261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74" name="Google Shape;1274;p56"/>
            <p:cNvCxnSpPr>
              <a:stCxn id="1261" idx="7"/>
              <a:endCxn id="1272" idx="3"/>
            </p:cNvCxnSpPr>
            <p:nvPr/>
          </p:nvCxnSpPr>
          <p:spPr>
            <a:xfrm flipH="1" rot="10800000">
              <a:off x="206155" y="2793287"/>
              <a:ext cx="226500" cy="63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75" name="Google Shape;1275;p56"/>
            <p:cNvCxnSpPr>
              <a:stCxn id="1261" idx="5"/>
              <a:endCxn id="1259" idx="2"/>
            </p:cNvCxnSpPr>
            <p:nvPr/>
          </p:nvCxnSpPr>
          <p:spPr>
            <a:xfrm>
              <a:off x="267972" y="3622660"/>
              <a:ext cx="785700" cy="69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76" name="Google Shape;1276;p56"/>
            <p:cNvCxnSpPr>
              <a:stCxn id="1273" idx="3"/>
              <a:endCxn id="1259" idx="7"/>
            </p:cNvCxnSpPr>
            <p:nvPr/>
          </p:nvCxnSpPr>
          <p:spPr>
            <a:xfrm flipH="1">
              <a:off x="1221044" y="3059892"/>
              <a:ext cx="555000" cy="562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77" name="Google Shape;1277;p56"/>
            <p:cNvCxnSpPr>
              <a:stCxn id="1259" idx="4"/>
              <a:endCxn id="1233" idx="0"/>
            </p:cNvCxnSpPr>
            <p:nvPr/>
          </p:nvCxnSpPr>
          <p:spPr>
            <a:xfrm flipH="1">
              <a:off x="1084176" y="3789730"/>
              <a:ext cx="67500" cy="73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78" name="Google Shape;1278;p56"/>
            <p:cNvCxnSpPr>
              <a:stCxn id="1237" idx="2"/>
              <a:endCxn id="1264" idx="2"/>
            </p:cNvCxnSpPr>
            <p:nvPr/>
          </p:nvCxnSpPr>
          <p:spPr>
            <a:xfrm flipH="1">
              <a:off x="1146748" y="6179786"/>
              <a:ext cx="1868400" cy="381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79" name="Google Shape;1279;p56"/>
            <p:cNvCxnSpPr>
              <a:endCxn id="1264" idx="5"/>
            </p:cNvCxnSpPr>
            <p:nvPr/>
          </p:nvCxnSpPr>
          <p:spPr>
            <a:xfrm rot="10800000">
              <a:off x="1397887" y="6664731"/>
              <a:ext cx="704100" cy="276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261" name="Google Shape;1261;p56"/>
            <p:cNvSpPr/>
            <p:nvPr/>
          </p:nvSpPr>
          <p:spPr>
            <a:xfrm rot="-1036530">
              <a:off x="-9517" y="3406988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56"/>
            <p:cNvSpPr/>
            <p:nvPr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56"/>
            <p:cNvSpPr/>
            <p:nvPr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56"/>
            <p:cNvSpPr/>
            <p:nvPr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56"/>
            <p:cNvSpPr/>
            <p:nvPr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56"/>
            <p:cNvSpPr/>
            <p:nvPr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56"/>
            <p:cNvSpPr/>
            <p:nvPr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80" name="Google Shape;1280;p56"/>
            <p:cNvCxnSpPr>
              <a:stCxn id="1233" idx="3"/>
            </p:cNvCxnSpPr>
            <p:nvPr/>
          </p:nvCxnSpPr>
          <p:spPr>
            <a:xfrm flipH="1">
              <a:off x="125229" y="4696105"/>
              <a:ext cx="889500" cy="16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81" name="Google Shape;1281;p56"/>
            <p:cNvCxnSpPr>
              <a:stCxn id="1272" idx="4"/>
              <a:endCxn id="1259" idx="1"/>
            </p:cNvCxnSpPr>
            <p:nvPr/>
          </p:nvCxnSpPr>
          <p:spPr>
            <a:xfrm>
              <a:off x="536624" y="2836427"/>
              <a:ext cx="545700" cy="785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105" name="Google Shape;1105;p56"/>
            <p:cNvSpPr/>
            <p:nvPr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82" name="Google Shape;1282;p56"/>
            <p:cNvCxnSpPr>
              <a:stCxn id="1105" idx="3"/>
              <a:endCxn id="1228" idx="0"/>
            </p:cNvCxnSpPr>
            <p:nvPr/>
          </p:nvCxnSpPr>
          <p:spPr>
            <a:xfrm flipH="1">
              <a:off x="4536598" y="3042498"/>
              <a:ext cx="464700" cy="782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83" name="Google Shape;1283;p56"/>
            <p:cNvCxnSpPr>
              <a:stCxn id="1105" idx="2"/>
              <a:endCxn id="1093" idx="6"/>
            </p:cNvCxnSpPr>
            <p:nvPr/>
          </p:nvCxnSpPr>
          <p:spPr>
            <a:xfrm rot="10800000">
              <a:off x="3501357" y="2916110"/>
              <a:ext cx="1471200" cy="57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84" name="Google Shape;1284;p56"/>
            <p:cNvCxnSpPr>
              <a:stCxn id="1272" idx="7"/>
              <a:endCxn id="1092" idx="1"/>
            </p:cNvCxnSpPr>
            <p:nvPr/>
          </p:nvCxnSpPr>
          <p:spPr>
            <a:xfrm flipH="1" rot="10800000">
              <a:off x="640706" y="1905051"/>
              <a:ext cx="785400" cy="680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85" name="Google Shape;1285;p56"/>
            <p:cNvCxnSpPr>
              <a:endCxn id="1272" idx="1"/>
            </p:cNvCxnSpPr>
            <p:nvPr/>
          </p:nvCxnSpPr>
          <p:spPr>
            <a:xfrm>
              <a:off x="-60658" y="2344851"/>
              <a:ext cx="493200" cy="240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267" name="Google Shape;1267;p56"/>
            <p:cNvSpPr/>
            <p:nvPr/>
          </p:nvSpPr>
          <p:spPr>
            <a:xfrm flipH="1" rot="5400000">
              <a:off x="-98982" y="4723943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86" name="Google Shape;1286;p56"/>
            <p:cNvCxnSpPr>
              <a:stCxn id="1236" idx="3"/>
            </p:cNvCxnSpPr>
            <p:nvPr/>
          </p:nvCxnSpPr>
          <p:spPr>
            <a:xfrm flipH="1">
              <a:off x="-32" y="5702233"/>
              <a:ext cx="886200" cy="564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87" name="Google Shape;1287;p56"/>
            <p:cNvCxnSpPr>
              <a:stCxn id="1273" idx="6"/>
              <a:endCxn id="1093" idx="1"/>
            </p:cNvCxnSpPr>
            <p:nvPr/>
          </p:nvCxnSpPr>
          <p:spPr>
            <a:xfrm flipH="1" rot="10800000">
              <a:off x="2040852" y="2934905"/>
              <a:ext cx="1254600" cy="15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88" name="Google Shape;1288;p56"/>
            <p:cNvCxnSpPr>
              <a:stCxn id="1273" idx="5"/>
              <a:endCxn id="1231" idx="0"/>
            </p:cNvCxnSpPr>
            <p:nvPr/>
          </p:nvCxnSpPr>
          <p:spPr>
            <a:xfrm>
              <a:off x="1995418" y="3059892"/>
              <a:ext cx="515700" cy="58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89" name="Google Shape;1289;p56"/>
            <p:cNvCxnSpPr>
              <a:stCxn id="1092" idx="0"/>
              <a:endCxn id="1273" idx="0"/>
            </p:cNvCxnSpPr>
            <p:nvPr/>
          </p:nvCxnSpPr>
          <p:spPr>
            <a:xfrm>
              <a:off x="1505277" y="1937846"/>
              <a:ext cx="380400" cy="857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90" name="Google Shape;1290;p56"/>
            <p:cNvCxnSpPr>
              <a:stCxn id="1233" idx="5"/>
              <a:endCxn id="1230" idx="7"/>
            </p:cNvCxnSpPr>
            <p:nvPr/>
          </p:nvCxnSpPr>
          <p:spPr>
            <a:xfrm>
              <a:off x="1153506" y="4696105"/>
              <a:ext cx="1042200" cy="364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91" name="Google Shape;1291;p56"/>
            <p:cNvCxnSpPr>
              <a:stCxn id="1228" idx="7"/>
              <a:endCxn id="1093" idx="7"/>
            </p:cNvCxnSpPr>
            <p:nvPr/>
          </p:nvCxnSpPr>
          <p:spPr>
            <a:xfrm rot="10800000">
              <a:off x="3446643" y="2981967"/>
              <a:ext cx="1005600" cy="85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92" name="Google Shape;1292;p56"/>
            <p:cNvCxnSpPr>
              <a:stCxn id="1101" idx="7"/>
              <a:endCxn id="1105" idx="0"/>
            </p:cNvCxnSpPr>
            <p:nvPr/>
          </p:nvCxnSpPr>
          <p:spPr>
            <a:xfrm>
              <a:off x="5065787" y="2247314"/>
              <a:ext cx="4800" cy="62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93" name="Google Shape;1293;p56"/>
            <p:cNvCxnSpPr>
              <a:stCxn id="1204" idx="7"/>
              <a:endCxn id="1106" idx="0"/>
            </p:cNvCxnSpPr>
            <p:nvPr/>
          </p:nvCxnSpPr>
          <p:spPr>
            <a:xfrm rot="10800000">
              <a:off x="6285712" y="2383908"/>
              <a:ext cx="270000" cy="78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94" name="Google Shape;1294;p56"/>
            <p:cNvCxnSpPr>
              <a:stCxn id="1204" idx="6"/>
              <a:endCxn id="1105" idx="5"/>
            </p:cNvCxnSpPr>
            <p:nvPr/>
          </p:nvCxnSpPr>
          <p:spPr>
            <a:xfrm rot="10800000">
              <a:off x="5140034" y="3042426"/>
              <a:ext cx="1393800" cy="17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95" name="Google Shape;1295;p56"/>
            <p:cNvCxnSpPr>
              <a:stCxn id="1118" idx="0"/>
              <a:endCxn id="1204" idx="1"/>
            </p:cNvCxnSpPr>
            <p:nvPr/>
          </p:nvCxnSpPr>
          <p:spPr>
            <a:xfrm flipH="1">
              <a:off x="6661403" y="1834225"/>
              <a:ext cx="1076400" cy="1334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96" name="Google Shape;1296;p56"/>
            <p:cNvCxnSpPr>
              <a:stCxn id="1121" idx="0"/>
              <a:endCxn id="1169" idx="4"/>
            </p:cNvCxnSpPr>
            <p:nvPr/>
          </p:nvCxnSpPr>
          <p:spPr>
            <a:xfrm>
              <a:off x="9621563" y="3044363"/>
              <a:ext cx="760500" cy="316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97" name="Google Shape;1297;p56"/>
            <p:cNvCxnSpPr>
              <a:stCxn id="1125" idx="0"/>
              <a:endCxn id="1169" idx="5"/>
            </p:cNvCxnSpPr>
            <p:nvPr/>
          </p:nvCxnSpPr>
          <p:spPr>
            <a:xfrm>
              <a:off x="10349083" y="2680523"/>
              <a:ext cx="90000" cy="615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98" name="Google Shape;1298;p56"/>
            <p:cNvCxnSpPr>
              <a:stCxn id="1123" idx="0"/>
              <a:endCxn id="1121" idx="6"/>
            </p:cNvCxnSpPr>
            <p:nvPr/>
          </p:nvCxnSpPr>
          <p:spPr>
            <a:xfrm>
              <a:off x="9306676" y="1739765"/>
              <a:ext cx="246000" cy="116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99" name="Google Shape;1299;p56"/>
            <p:cNvCxnSpPr>
              <a:stCxn id="1204" idx="1"/>
              <a:endCxn id="1163" idx="5"/>
            </p:cNvCxnSpPr>
            <p:nvPr/>
          </p:nvCxnSpPr>
          <p:spPr>
            <a:xfrm>
              <a:off x="6661348" y="3168408"/>
              <a:ext cx="1391100" cy="1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00" name="Google Shape;1300;p56"/>
            <p:cNvCxnSpPr>
              <a:stCxn id="1118" idx="0"/>
              <a:endCxn id="1163" idx="5"/>
            </p:cNvCxnSpPr>
            <p:nvPr/>
          </p:nvCxnSpPr>
          <p:spPr>
            <a:xfrm>
              <a:off x="7737803" y="1834225"/>
              <a:ext cx="314700" cy="1353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01" name="Google Shape;1301;p56"/>
            <p:cNvCxnSpPr>
              <a:stCxn id="1163" idx="7"/>
              <a:endCxn id="1121" idx="4"/>
            </p:cNvCxnSpPr>
            <p:nvPr/>
          </p:nvCxnSpPr>
          <p:spPr>
            <a:xfrm flipH="1" rot="10800000">
              <a:off x="8152134" y="2970745"/>
              <a:ext cx="1257900" cy="251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169" name="Google Shape;1169;p56"/>
            <p:cNvSpPr/>
            <p:nvPr/>
          </p:nvSpPr>
          <p:spPr>
            <a:xfrm flipH="1" rot="6550916">
              <a:off x="10375964" y="3285269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56"/>
            <p:cNvSpPr/>
            <p:nvPr/>
          </p:nvSpPr>
          <p:spPr>
            <a:xfrm flipH="1" rot="6550916">
              <a:off x="9403696" y="289550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56"/>
            <p:cNvSpPr/>
            <p:nvPr/>
          </p:nvSpPr>
          <p:spPr>
            <a:xfrm flipH="1" rot="6550916">
              <a:off x="8010198" y="317998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02" name="Google Shape;1302;p56"/>
            <p:cNvCxnSpPr>
              <a:stCxn id="1160" idx="0"/>
              <a:endCxn id="1169" idx="7"/>
            </p:cNvCxnSpPr>
            <p:nvPr/>
          </p:nvCxnSpPr>
          <p:spPr>
            <a:xfrm flipH="1">
              <a:off x="10588721" y="2983008"/>
              <a:ext cx="1257000" cy="36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03" name="Google Shape;1303;p56"/>
            <p:cNvCxnSpPr>
              <a:endCxn id="1160" idx="7"/>
            </p:cNvCxnSpPr>
            <p:nvPr/>
          </p:nvCxnSpPr>
          <p:spPr>
            <a:xfrm rot="10800000">
              <a:off x="11930123" y="2967834"/>
              <a:ext cx="291300" cy="286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304" name="Google Shape;1304;p56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56"/>
          <p:cNvSpPr/>
          <p:nvPr>
            <p:ph idx="2" type="pic"/>
          </p:nvPr>
        </p:nvSpPr>
        <p:spPr>
          <a:xfrm>
            <a:off x="1073211" y="1838990"/>
            <a:ext cx="1980000" cy="1980000"/>
          </a:xfrm>
          <a:prstGeom prst="ellipse">
            <a:avLst/>
          </a:prstGeom>
          <a:solidFill>
            <a:srgbClr val="F2F2F2"/>
          </a:solidFill>
          <a:ln cap="flat" cmpd="sng" w="952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56"/>
          <p:cNvSpPr/>
          <p:nvPr>
            <p:ph idx="3" type="pic"/>
          </p:nvPr>
        </p:nvSpPr>
        <p:spPr>
          <a:xfrm>
            <a:off x="3762255" y="1838990"/>
            <a:ext cx="1980000" cy="1980000"/>
          </a:xfrm>
          <a:prstGeom prst="ellipse">
            <a:avLst/>
          </a:prstGeom>
          <a:solidFill>
            <a:srgbClr val="F2F2F2"/>
          </a:solidFill>
          <a:ln cap="flat" cmpd="sng" w="952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56"/>
          <p:cNvSpPr/>
          <p:nvPr>
            <p:ph idx="4" type="pic"/>
          </p:nvPr>
        </p:nvSpPr>
        <p:spPr>
          <a:xfrm>
            <a:off x="6451299" y="1838990"/>
            <a:ext cx="1980000" cy="1980000"/>
          </a:xfrm>
          <a:prstGeom prst="ellipse">
            <a:avLst/>
          </a:prstGeom>
          <a:solidFill>
            <a:srgbClr val="F2F2F2"/>
          </a:solidFill>
          <a:ln cap="flat" cmpd="sng" w="952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56"/>
          <p:cNvSpPr/>
          <p:nvPr>
            <p:ph idx="5" type="pic"/>
          </p:nvPr>
        </p:nvSpPr>
        <p:spPr>
          <a:xfrm>
            <a:off x="9140343" y="1838990"/>
            <a:ext cx="1980000" cy="1980000"/>
          </a:xfrm>
          <a:prstGeom prst="ellipse">
            <a:avLst/>
          </a:prstGeom>
          <a:solidFill>
            <a:srgbClr val="F2F2F2"/>
          </a:solidFill>
          <a:ln cap="flat" cmpd="sng" w="952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Contents slide layout">
  <p:cSld name="1_Contents slide layout">
    <p:bg>
      <p:bgPr>
        <a:gradFill>
          <a:gsLst>
            <a:gs pos="0">
              <a:schemeClr val="accent1"/>
            </a:gs>
            <a:gs pos="27000">
              <a:srgbClr val="7BA6B3"/>
            </a:gs>
            <a:gs pos="50000">
              <a:srgbClr val="8EB3BE"/>
            </a:gs>
            <a:gs pos="73000">
              <a:srgbClr val="7BA6B3"/>
            </a:gs>
            <a:gs pos="100000">
              <a:schemeClr val="accent1"/>
            </a:gs>
          </a:gsLst>
          <a:lin ang="16200000" scaled="0"/>
        </a:gradFill>
      </p:bgPr>
    </p:bg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57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11" name="Google Shape;1311;p57"/>
          <p:cNvGrpSpPr/>
          <p:nvPr/>
        </p:nvGrpSpPr>
        <p:grpSpPr>
          <a:xfrm>
            <a:off x="-98982" y="-104349"/>
            <a:ext cx="12408371" cy="7045441"/>
            <a:chOff x="-98982" y="-104349"/>
            <a:chExt cx="12408371" cy="7045441"/>
          </a:xfrm>
        </p:grpSpPr>
        <p:cxnSp>
          <p:nvCxnSpPr>
            <p:cNvPr id="1312" name="Google Shape;1312;p57"/>
            <p:cNvCxnSpPr>
              <a:stCxn id="1313" idx="7"/>
              <a:endCxn id="1314" idx="2"/>
            </p:cNvCxnSpPr>
            <p:nvPr/>
          </p:nvCxnSpPr>
          <p:spPr>
            <a:xfrm>
              <a:off x="1584504" y="1905029"/>
              <a:ext cx="1703100" cy="944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15" name="Google Shape;1315;p57"/>
            <p:cNvCxnSpPr>
              <a:stCxn id="1314" idx="4"/>
              <a:endCxn id="1316" idx="1"/>
            </p:cNvCxnSpPr>
            <p:nvPr/>
          </p:nvCxnSpPr>
          <p:spPr>
            <a:xfrm flipH="1" rot="10800000">
              <a:off x="3427782" y="2205737"/>
              <a:ext cx="483000" cy="57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17" name="Google Shape;1317;p57"/>
            <p:cNvCxnSpPr>
              <a:stCxn id="1318" idx="2"/>
              <a:endCxn id="1319" idx="6"/>
            </p:cNvCxnSpPr>
            <p:nvPr/>
          </p:nvCxnSpPr>
          <p:spPr>
            <a:xfrm flipH="1">
              <a:off x="4004083" y="998896"/>
              <a:ext cx="1032900" cy="414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20" name="Google Shape;1320;p57"/>
            <p:cNvCxnSpPr>
              <a:stCxn id="1316" idx="5"/>
              <a:endCxn id="1318" idx="1"/>
            </p:cNvCxnSpPr>
            <p:nvPr/>
          </p:nvCxnSpPr>
          <p:spPr>
            <a:xfrm flipH="1" rot="10800000">
              <a:off x="4016342" y="1082426"/>
              <a:ext cx="10551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21" name="Google Shape;1321;p57"/>
            <p:cNvCxnSpPr>
              <a:stCxn id="1314" idx="5"/>
              <a:endCxn id="1322" idx="1"/>
            </p:cNvCxnSpPr>
            <p:nvPr/>
          </p:nvCxnSpPr>
          <p:spPr>
            <a:xfrm flipH="1" rot="10800000">
              <a:off x="3493690" y="2247401"/>
              <a:ext cx="1466400" cy="583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23" name="Google Shape;1323;p57"/>
            <p:cNvCxnSpPr>
              <a:stCxn id="1318" idx="0"/>
              <a:endCxn id="1322" idx="4"/>
            </p:cNvCxnSpPr>
            <p:nvPr/>
          </p:nvCxnSpPr>
          <p:spPr>
            <a:xfrm flipH="1">
              <a:off x="5012861" y="1116974"/>
              <a:ext cx="142200" cy="100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24" name="Google Shape;1324;p57"/>
            <p:cNvCxnSpPr>
              <a:stCxn id="1316" idx="3"/>
              <a:endCxn id="1319" idx="0"/>
            </p:cNvCxnSpPr>
            <p:nvPr/>
          </p:nvCxnSpPr>
          <p:spPr>
            <a:xfrm rot="10800000">
              <a:off x="3892106" y="1525526"/>
              <a:ext cx="18600" cy="57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25" name="Google Shape;1325;p57"/>
            <p:cNvCxnSpPr>
              <a:stCxn id="1326" idx="7"/>
              <a:endCxn id="1327" idx="1"/>
            </p:cNvCxnSpPr>
            <p:nvPr/>
          </p:nvCxnSpPr>
          <p:spPr>
            <a:xfrm flipH="1" rot="10800000">
              <a:off x="5140075" y="2351122"/>
              <a:ext cx="1066200" cy="55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28" name="Google Shape;1328;p57"/>
            <p:cNvCxnSpPr>
              <a:stCxn id="1318" idx="7"/>
              <a:endCxn id="1327" idx="3"/>
            </p:cNvCxnSpPr>
            <p:nvPr/>
          </p:nvCxnSpPr>
          <p:spPr>
            <a:xfrm>
              <a:off x="5238555" y="1082390"/>
              <a:ext cx="967800" cy="111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29" name="Google Shape;1329;p57"/>
            <p:cNvCxnSpPr>
              <a:stCxn id="1330" idx="3"/>
            </p:cNvCxnSpPr>
            <p:nvPr/>
          </p:nvCxnSpPr>
          <p:spPr>
            <a:xfrm rot="10800000">
              <a:off x="3211541" y="18433"/>
              <a:ext cx="498900" cy="58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31" name="Google Shape;1331;p57"/>
            <p:cNvCxnSpPr>
              <a:stCxn id="1316" idx="6"/>
              <a:endCxn id="1322" idx="2"/>
            </p:cNvCxnSpPr>
            <p:nvPr/>
          </p:nvCxnSpPr>
          <p:spPr>
            <a:xfrm>
              <a:off x="4038220" y="2152844"/>
              <a:ext cx="900000" cy="41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32" name="Google Shape;1332;p57"/>
            <p:cNvCxnSpPr>
              <a:stCxn id="1330" idx="0"/>
              <a:endCxn id="1319" idx="4"/>
            </p:cNvCxnSpPr>
            <p:nvPr/>
          </p:nvCxnSpPr>
          <p:spPr>
            <a:xfrm>
              <a:off x="3789668" y="792604"/>
              <a:ext cx="102300" cy="50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33" name="Google Shape;1333;p57"/>
            <p:cNvCxnSpPr>
              <a:stCxn id="1322" idx="6"/>
              <a:endCxn id="1327" idx="2"/>
            </p:cNvCxnSpPr>
            <p:nvPr/>
          </p:nvCxnSpPr>
          <p:spPr>
            <a:xfrm>
              <a:off x="5087665" y="2194496"/>
              <a:ext cx="1086000" cy="77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34" name="Google Shape;1334;p57"/>
            <p:cNvCxnSpPr>
              <a:stCxn id="1335" idx="0"/>
              <a:endCxn id="1327" idx="4"/>
            </p:cNvCxnSpPr>
            <p:nvPr/>
          </p:nvCxnSpPr>
          <p:spPr>
            <a:xfrm>
              <a:off x="6243041" y="1291086"/>
              <a:ext cx="42600" cy="868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36" name="Google Shape;1336;p57"/>
            <p:cNvCxnSpPr>
              <a:stCxn id="1337" idx="1"/>
              <a:endCxn id="1327" idx="5"/>
            </p:cNvCxnSpPr>
            <p:nvPr/>
          </p:nvCxnSpPr>
          <p:spPr>
            <a:xfrm flipH="1">
              <a:off x="6364795" y="570689"/>
              <a:ext cx="1332600" cy="1621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38" name="Google Shape;1338;p57"/>
            <p:cNvCxnSpPr>
              <a:stCxn id="1337" idx="0"/>
              <a:endCxn id="1339" idx="4"/>
            </p:cNvCxnSpPr>
            <p:nvPr/>
          </p:nvCxnSpPr>
          <p:spPr>
            <a:xfrm flipH="1">
              <a:off x="7737913" y="592567"/>
              <a:ext cx="123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40" name="Google Shape;1340;p57"/>
            <p:cNvCxnSpPr>
              <a:stCxn id="1339" idx="2"/>
              <a:endCxn id="1327" idx="6"/>
            </p:cNvCxnSpPr>
            <p:nvPr/>
          </p:nvCxnSpPr>
          <p:spPr>
            <a:xfrm flipH="1">
              <a:off x="6397559" y="1722181"/>
              <a:ext cx="1228200" cy="549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41" name="Google Shape;1341;p57"/>
            <p:cNvCxnSpPr>
              <a:stCxn id="1339" idx="7"/>
              <a:endCxn id="1342" idx="5"/>
            </p:cNvCxnSpPr>
            <p:nvPr/>
          </p:nvCxnSpPr>
          <p:spPr>
            <a:xfrm>
              <a:off x="7817030" y="1801408"/>
              <a:ext cx="1650000" cy="1105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43" name="Google Shape;1343;p57"/>
            <p:cNvCxnSpPr>
              <a:stCxn id="1339" idx="6"/>
              <a:endCxn id="1344" idx="2"/>
            </p:cNvCxnSpPr>
            <p:nvPr/>
          </p:nvCxnSpPr>
          <p:spPr>
            <a:xfrm flipH="1" rot="10800000">
              <a:off x="7849847" y="1627681"/>
              <a:ext cx="1344900" cy="9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45" name="Google Shape;1345;p57"/>
            <p:cNvCxnSpPr>
              <a:stCxn id="1344" idx="7"/>
              <a:endCxn id="1346" idx="3"/>
            </p:cNvCxnSpPr>
            <p:nvPr/>
          </p:nvCxnSpPr>
          <p:spPr>
            <a:xfrm>
              <a:off x="9385903" y="1706948"/>
              <a:ext cx="910500" cy="84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47" name="Google Shape;1347;p57"/>
            <p:cNvCxnSpPr>
              <a:stCxn id="1348" idx="0"/>
              <a:endCxn id="1314" idx="3"/>
            </p:cNvCxnSpPr>
            <p:nvPr/>
          </p:nvCxnSpPr>
          <p:spPr>
            <a:xfrm>
              <a:off x="2865686" y="1745404"/>
              <a:ext cx="476700" cy="1038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49" name="Google Shape;1349;p57"/>
            <p:cNvCxnSpPr>
              <a:stCxn id="1319" idx="2"/>
              <a:endCxn id="1348" idx="6"/>
            </p:cNvCxnSpPr>
            <p:nvPr/>
          </p:nvCxnSpPr>
          <p:spPr>
            <a:xfrm flipH="1">
              <a:off x="2983828" y="1413389"/>
              <a:ext cx="796200" cy="21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50" name="Google Shape;1350;p57"/>
            <p:cNvCxnSpPr>
              <a:stCxn id="1330" idx="1"/>
              <a:endCxn id="1348" idx="5"/>
            </p:cNvCxnSpPr>
            <p:nvPr/>
          </p:nvCxnSpPr>
          <p:spPr>
            <a:xfrm flipH="1">
              <a:off x="2949041" y="759787"/>
              <a:ext cx="761400" cy="78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51" name="Google Shape;1351;p57"/>
            <p:cNvCxnSpPr>
              <a:stCxn id="1352" idx="7"/>
              <a:endCxn id="1348" idx="3"/>
            </p:cNvCxnSpPr>
            <p:nvPr/>
          </p:nvCxnSpPr>
          <p:spPr>
            <a:xfrm>
              <a:off x="2026272" y="811101"/>
              <a:ext cx="756000" cy="73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53" name="Google Shape;1353;p57"/>
            <p:cNvCxnSpPr>
              <a:stCxn id="1313" idx="6"/>
              <a:endCxn id="1348" idx="2"/>
            </p:cNvCxnSpPr>
            <p:nvPr/>
          </p:nvCxnSpPr>
          <p:spPr>
            <a:xfrm flipH="1" rot="10800000">
              <a:off x="1617321" y="1627202"/>
              <a:ext cx="1130400" cy="198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54" name="Google Shape;1354;p57"/>
            <p:cNvCxnSpPr>
              <a:stCxn id="1355" idx="7"/>
              <a:endCxn id="1313" idx="3"/>
            </p:cNvCxnSpPr>
            <p:nvPr/>
          </p:nvCxnSpPr>
          <p:spPr>
            <a:xfrm>
              <a:off x="562731" y="991183"/>
              <a:ext cx="863400" cy="75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56" name="Google Shape;1356;p57"/>
            <p:cNvCxnSpPr>
              <a:stCxn id="1355" idx="6"/>
              <a:endCxn id="1352" idx="2"/>
            </p:cNvCxnSpPr>
            <p:nvPr/>
          </p:nvCxnSpPr>
          <p:spPr>
            <a:xfrm flipH="1" rot="10800000">
              <a:off x="584609" y="758365"/>
              <a:ext cx="1314000" cy="18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57" name="Google Shape;1357;p57"/>
            <p:cNvCxnSpPr>
              <a:stCxn id="1355" idx="5"/>
            </p:cNvCxnSpPr>
            <p:nvPr/>
          </p:nvCxnSpPr>
          <p:spPr>
            <a:xfrm flipH="1" rot="10800000">
              <a:off x="562731" y="7747"/>
              <a:ext cx="830400" cy="877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58" name="Google Shape;1358;p57"/>
            <p:cNvCxnSpPr>
              <a:stCxn id="1352" idx="4"/>
            </p:cNvCxnSpPr>
            <p:nvPr/>
          </p:nvCxnSpPr>
          <p:spPr>
            <a:xfrm rot="10800000">
              <a:off x="1913154" y="8887"/>
              <a:ext cx="60300" cy="674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59" name="Google Shape;1359;p57"/>
            <p:cNvCxnSpPr>
              <a:stCxn id="1352" idx="5"/>
            </p:cNvCxnSpPr>
            <p:nvPr/>
          </p:nvCxnSpPr>
          <p:spPr>
            <a:xfrm flipH="1" rot="10800000">
              <a:off x="2026272" y="21465"/>
              <a:ext cx="969600" cy="684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60" name="Google Shape;1360;p57"/>
            <p:cNvCxnSpPr>
              <a:stCxn id="1330" idx="5"/>
            </p:cNvCxnSpPr>
            <p:nvPr/>
          </p:nvCxnSpPr>
          <p:spPr>
            <a:xfrm flipH="1" rot="10800000">
              <a:off x="3868895" y="-11267"/>
              <a:ext cx="430500" cy="61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61" name="Google Shape;1361;p57"/>
            <p:cNvCxnSpPr>
              <a:stCxn id="1352" idx="6"/>
              <a:endCxn id="1330" idx="2"/>
            </p:cNvCxnSpPr>
            <p:nvPr/>
          </p:nvCxnSpPr>
          <p:spPr>
            <a:xfrm flipH="1" rot="10800000">
              <a:off x="2048150" y="680583"/>
              <a:ext cx="1629600" cy="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62" name="Google Shape;1362;p57"/>
            <p:cNvCxnSpPr>
              <a:stCxn id="1330" idx="6"/>
              <a:endCxn id="1318" idx="3"/>
            </p:cNvCxnSpPr>
            <p:nvPr/>
          </p:nvCxnSpPr>
          <p:spPr>
            <a:xfrm>
              <a:off x="3901712" y="680560"/>
              <a:ext cx="1170000" cy="234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63" name="Google Shape;1363;p57"/>
            <p:cNvCxnSpPr>
              <a:stCxn id="1335" idx="2"/>
              <a:endCxn id="1318" idx="6"/>
            </p:cNvCxnSpPr>
            <p:nvPr/>
          </p:nvCxnSpPr>
          <p:spPr>
            <a:xfrm rot="10800000">
              <a:off x="5273145" y="998890"/>
              <a:ext cx="895200" cy="217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64" name="Google Shape;1364;p57"/>
            <p:cNvCxnSpPr>
              <a:stCxn id="1365" idx="0"/>
              <a:endCxn id="1318" idx="5"/>
            </p:cNvCxnSpPr>
            <p:nvPr/>
          </p:nvCxnSpPr>
          <p:spPr>
            <a:xfrm flipH="1">
              <a:off x="5238531" y="-6144"/>
              <a:ext cx="1269600" cy="92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66" name="Google Shape;1366;p57"/>
            <p:cNvCxnSpPr>
              <a:endCxn id="1318" idx="4"/>
            </p:cNvCxnSpPr>
            <p:nvPr/>
          </p:nvCxnSpPr>
          <p:spPr>
            <a:xfrm>
              <a:off x="4882961" y="-29682"/>
              <a:ext cx="272100" cy="91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67" name="Google Shape;1367;p57"/>
            <p:cNvCxnSpPr>
              <a:stCxn id="1365" idx="2"/>
              <a:endCxn id="1335" idx="4"/>
            </p:cNvCxnSpPr>
            <p:nvPr/>
          </p:nvCxnSpPr>
          <p:spPr>
            <a:xfrm flipH="1">
              <a:off x="6243075" y="-5451"/>
              <a:ext cx="339600" cy="114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68" name="Google Shape;1368;p57"/>
            <p:cNvCxnSpPr>
              <a:stCxn id="1337" idx="2"/>
              <a:endCxn id="1335" idx="6"/>
            </p:cNvCxnSpPr>
            <p:nvPr/>
          </p:nvCxnSpPr>
          <p:spPr>
            <a:xfrm flipH="1">
              <a:off x="6317717" y="517871"/>
              <a:ext cx="1357800" cy="698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69" name="Google Shape;1369;p57"/>
            <p:cNvCxnSpPr>
              <a:stCxn id="1337" idx="4"/>
            </p:cNvCxnSpPr>
            <p:nvPr/>
          </p:nvCxnSpPr>
          <p:spPr>
            <a:xfrm flipH="1" rot="10800000">
              <a:off x="7750213" y="54375"/>
              <a:ext cx="93600" cy="38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70" name="Google Shape;1370;p57"/>
            <p:cNvCxnSpPr>
              <a:stCxn id="1371" idx="3"/>
            </p:cNvCxnSpPr>
            <p:nvPr/>
          </p:nvCxnSpPr>
          <p:spPr>
            <a:xfrm rot="10800000">
              <a:off x="8652105" y="-11167"/>
              <a:ext cx="511500" cy="356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72" name="Google Shape;1372;p57"/>
            <p:cNvCxnSpPr>
              <a:stCxn id="1371" idx="2"/>
              <a:endCxn id="1337" idx="6"/>
            </p:cNvCxnSpPr>
            <p:nvPr/>
          </p:nvCxnSpPr>
          <p:spPr>
            <a:xfrm flipH="1">
              <a:off x="7824888" y="424760"/>
              <a:ext cx="1305900" cy="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73" name="Google Shape;1373;p57"/>
            <p:cNvCxnSpPr>
              <a:stCxn id="1344" idx="4"/>
              <a:endCxn id="1371" idx="0"/>
            </p:cNvCxnSpPr>
            <p:nvPr/>
          </p:nvCxnSpPr>
          <p:spPr>
            <a:xfrm rot="10800000">
              <a:off x="9242776" y="536777"/>
              <a:ext cx="63900" cy="97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74" name="Google Shape;1374;p57"/>
            <p:cNvCxnSpPr>
              <a:stCxn id="1375" idx="3"/>
              <a:endCxn id="1371" idx="7"/>
            </p:cNvCxnSpPr>
            <p:nvPr/>
          </p:nvCxnSpPr>
          <p:spPr>
            <a:xfrm rot="10800000">
              <a:off x="9322127" y="503860"/>
              <a:ext cx="1572900" cy="6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76" name="Google Shape;1376;p57"/>
            <p:cNvCxnSpPr>
              <a:stCxn id="1375" idx="2"/>
              <a:endCxn id="1344" idx="6"/>
            </p:cNvCxnSpPr>
            <p:nvPr/>
          </p:nvCxnSpPr>
          <p:spPr>
            <a:xfrm flipH="1">
              <a:off x="9418838" y="1237715"/>
              <a:ext cx="1459200" cy="39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77" name="Google Shape;1377;p57"/>
            <p:cNvCxnSpPr>
              <a:stCxn id="1375" idx="1"/>
              <a:endCxn id="1346" idx="4"/>
            </p:cNvCxnSpPr>
            <p:nvPr/>
          </p:nvCxnSpPr>
          <p:spPr>
            <a:xfrm flipH="1">
              <a:off x="10349161" y="1309164"/>
              <a:ext cx="576300" cy="122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78" name="Google Shape;1378;p57"/>
            <p:cNvCxnSpPr>
              <a:stCxn id="1379" idx="1"/>
              <a:endCxn id="1346" idx="5"/>
            </p:cNvCxnSpPr>
            <p:nvPr/>
          </p:nvCxnSpPr>
          <p:spPr>
            <a:xfrm flipH="1">
              <a:off x="10402021" y="1774673"/>
              <a:ext cx="1757100" cy="77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80" name="Google Shape;1380;p57"/>
            <p:cNvCxnSpPr>
              <a:stCxn id="1379" idx="0"/>
              <a:endCxn id="1381" idx="4"/>
            </p:cNvCxnSpPr>
            <p:nvPr/>
          </p:nvCxnSpPr>
          <p:spPr>
            <a:xfrm flipH="1">
              <a:off x="11893390" y="1806534"/>
              <a:ext cx="313200" cy="95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82" name="Google Shape;1382;p57"/>
            <p:cNvCxnSpPr>
              <a:stCxn id="1383" idx="7"/>
              <a:endCxn id="1384" idx="1"/>
            </p:cNvCxnSpPr>
            <p:nvPr/>
          </p:nvCxnSpPr>
          <p:spPr>
            <a:xfrm rot="10800000">
              <a:off x="8117510" y="3321933"/>
              <a:ext cx="642600" cy="1106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85" name="Google Shape;1385;p57"/>
            <p:cNvCxnSpPr>
              <a:endCxn id="1386" idx="6"/>
            </p:cNvCxnSpPr>
            <p:nvPr/>
          </p:nvCxnSpPr>
          <p:spPr>
            <a:xfrm rot="10800000">
              <a:off x="11941804" y="350882"/>
              <a:ext cx="294300" cy="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87" name="Google Shape;1387;p57"/>
            <p:cNvCxnSpPr>
              <a:stCxn id="1383" idx="0"/>
              <a:endCxn id="1342" idx="3"/>
            </p:cNvCxnSpPr>
            <p:nvPr/>
          </p:nvCxnSpPr>
          <p:spPr>
            <a:xfrm flipH="1" rot="10800000">
              <a:off x="8839337" y="3056316"/>
              <a:ext cx="575400" cy="133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88" name="Google Shape;1388;p57"/>
            <p:cNvCxnSpPr>
              <a:stCxn id="1389" idx="0"/>
              <a:endCxn id="1390" idx="0"/>
            </p:cNvCxnSpPr>
            <p:nvPr/>
          </p:nvCxnSpPr>
          <p:spPr>
            <a:xfrm rot="10800000">
              <a:off x="10593971" y="3434199"/>
              <a:ext cx="970200" cy="1116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91" name="Google Shape;1391;p57"/>
            <p:cNvCxnSpPr>
              <a:stCxn id="1389" idx="1"/>
              <a:endCxn id="1381" idx="0"/>
            </p:cNvCxnSpPr>
            <p:nvPr/>
          </p:nvCxnSpPr>
          <p:spPr>
            <a:xfrm flipH="1" rot="10800000">
              <a:off x="11616989" y="2982977"/>
              <a:ext cx="228600" cy="1589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92" name="Google Shape;1392;p57"/>
            <p:cNvCxnSpPr>
              <a:stCxn id="1381" idx="2"/>
              <a:endCxn id="1346" idx="6"/>
            </p:cNvCxnSpPr>
            <p:nvPr/>
          </p:nvCxnSpPr>
          <p:spPr>
            <a:xfrm rot="10800000">
              <a:off x="10423637" y="2605754"/>
              <a:ext cx="1336500" cy="24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93" name="Google Shape;1393;p57"/>
            <p:cNvCxnSpPr>
              <a:stCxn id="1379" idx="2"/>
              <a:endCxn id="1375" idx="6"/>
            </p:cNvCxnSpPr>
            <p:nvPr/>
          </p:nvCxnSpPr>
          <p:spPr>
            <a:xfrm rot="10800000">
              <a:off x="11098085" y="1194779"/>
              <a:ext cx="1050000" cy="523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94" name="Google Shape;1394;p57"/>
            <p:cNvCxnSpPr>
              <a:stCxn id="1386" idx="1"/>
              <a:endCxn id="1375" idx="5"/>
            </p:cNvCxnSpPr>
            <p:nvPr/>
          </p:nvCxnSpPr>
          <p:spPr>
            <a:xfrm flipH="1">
              <a:off x="11050633" y="430109"/>
              <a:ext cx="699900" cy="6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95" name="Google Shape;1395;p57"/>
            <p:cNvCxnSpPr>
              <a:stCxn id="1386" idx="3"/>
              <a:endCxn id="1396" idx="1"/>
            </p:cNvCxnSpPr>
            <p:nvPr/>
          </p:nvCxnSpPr>
          <p:spPr>
            <a:xfrm rot="10800000">
              <a:off x="10480633" y="1655"/>
              <a:ext cx="126990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97" name="Google Shape;1397;p57"/>
            <p:cNvCxnSpPr>
              <a:stCxn id="1375" idx="4"/>
              <a:endCxn id="1396" idx="2"/>
            </p:cNvCxnSpPr>
            <p:nvPr/>
          </p:nvCxnSpPr>
          <p:spPr>
            <a:xfrm rot="10800000">
              <a:off x="10368876" y="737"/>
              <a:ext cx="597600" cy="1105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98" name="Google Shape;1398;p57"/>
            <p:cNvCxnSpPr>
              <a:stCxn id="1371" idx="5"/>
              <a:endCxn id="1396" idx="0"/>
            </p:cNvCxnSpPr>
            <p:nvPr/>
          </p:nvCxnSpPr>
          <p:spPr>
            <a:xfrm flipH="1" rot="10800000">
              <a:off x="9322059" y="-367"/>
              <a:ext cx="935100" cy="345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99" name="Google Shape;1399;p57"/>
            <p:cNvCxnSpPr>
              <a:stCxn id="1386" idx="7"/>
              <a:endCxn id="1379" idx="3"/>
            </p:cNvCxnSpPr>
            <p:nvPr/>
          </p:nvCxnSpPr>
          <p:spPr>
            <a:xfrm>
              <a:off x="11908987" y="430109"/>
              <a:ext cx="270900" cy="1241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00" name="Google Shape;1400;p57"/>
            <p:cNvCxnSpPr>
              <a:stCxn id="1337" idx="7"/>
              <a:endCxn id="1344" idx="3"/>
            </p:cNvCxnSpPr>
            <p:nvPr/>
          </p:nvCxnSpPr>
          <p:spPr>
            <a:xfrm>
              <a:off x="7803031" y="570689"/>
              <a:ext cx="1424400" cy="9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01" name="Google Shape;1401;p57"/>
            <p:cNvCxnSpPr>
              <a:endCxn id="1386" idx="4"/>
            </p:cNvCxnSpPr>
            <p:nvPr/>
          </p:nvCxnSpPr>
          <p:spPr>
            <a:xfrm flipH="1">
              <a:off x="11829760" y="9038"/>
              <a:ext cx="14400" cy="22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314" name="Google Shape;1314;p57"/>
            <p:cNvSpPr/>
            <p:nvPr/>
          </p:nvSpPr>
          <p:spPr>
            <a:xfrm flipH="1" rot="-9763470">
              <a:off x="3282465" y="277068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57"/>
            <p:cNvSpPr/>
            <p:nvPr/>
          </p:nvSpPr>
          <p:spPr>
            <a:xfrm flipH="1" rot="10800000">
              <a:off x="2747608" y="1509248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57"/>
            <p:cNvSpPr/>
            <p:nvPr/>
          </p:nvSpPr>
          <p:spPr>
            <a:xfrm flipH="1" rot="10800000">
              <a:off x="1393233" y="171375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57"/>
            <p:cNvSpPr/>
            <p:nvPr/>
          </p:nvSpPr>
          <p:spPr>
            <a:xfrm flipH="1" rot="10800000">
              <a:off x="1898758" y="683587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57"/>
            <p:cNvSpPr/>
            <p:nvPr/>
          </p:nvSpPr>
          <p:spPr>
            <a:xfrm flipH="1" rot="10800000">
              <a:off x="3677624" y="5685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57"/>
            <p:cNvSpPr/>
            <p:nvPr/>
          </p:nvSpPr>
          <p:spPr>
            <a:xfrm flipH="1" rot="10800000">
              <a:off x="5036983" y="880818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57"/>
            <p:cNvSpPr/>
            <p:nvPr/>
          </p:nvSpPr>
          <p:spPr>
            <a:xfrm flipH="1" rot="10800000">
              <a:off x="6168345" y="1141694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57"/>
            <p:cNvSpPr/>
            <p:nvPr/>
          </p:nvSpPr>
          <p:spPr>
            <a:xfrm flipH="1" rot="10800000">
              <a:off x="6173566" y="2159704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57"/>
            <p:cNvSpPr/>
            <p:nvPr/>
          </p:nvSpPr>
          <p:spPr>
            <a:xfrm flipH="1" rot="10800000">
              <a:off x="7625759" y="161013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57"/>
            <p:cNvSpPr/>
            <p:nvPr/>
          </p:nvSpPr>
          <p:spPr>
            <a:xfrm flipH="1" rot="10800000">
              <a:off x="7675517" y="443175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57"/>
            <p:cNvSpPr/>
            <p:nvPr/>
          </p:nvSpPr>
          <p:spPr>
            <a:xfrm flipH="1" rot="10800000">
              <a:off x="9130788" y="3127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57"/>
            <p:cNvSpPr/>
            <p:nvPr/>
          </p:nvSpPr>
          <p:spPr>
            <a:xfrm flipH="1" rot="10800000">
              <a:off x="11717716" y="23883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57"/>
            <p:cNvSpPr/>
            <p:nvPr/>
          </p:nvSpPr>
          <p:spPr>
            <a:xfrm flipH="1" rot="-10117832">
              <a:off x="12146619" y="1658608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57"/>
            <p:cNvSpPr/>
            <p:nvPr/>
          </p:nvSpPr>
          <p:spPr>
            <a:xfrm flipH="1" rot="-10061494">
              <a:off x="11757562" y="276149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57"/>
            <p:cNvSpPr/>
            <p:nvPr/>
          </p:nvSpPr>
          <p:spPr>
            <a:xfrm flipH="1" rot="10135587">
              <a:off x="10875952" y="1104151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57"/>
            <p:cNvSpPr/>
            <p:nvPr/>
          </p:nvSpPr>
          <p:spPr>
            <a:xfrm flipH="1" rot="10800000">
              <a:off x="9194632" y="151567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57"/>
            <p:cNvSpPr/>
            <p:nvPr/>
          </p:nvSpPr>
          <p:spPr>
            <a:xfrm flipH="1" rot="10800000">
              <a:off x="10274387" y="2531131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57"/>
            <p:cNvSpPr/>
            <p:nvPr/>
          </p:nvSpPr>
          <p:spPr>
            <a:xfrm flipH="1" rot="10800000">
              <a:off x="3780028" y="130134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57"/>
            <p:cNvSpPr/>
            <p:nvPr/>
          </p:nvSpPr>
          <p:spPr>
            <a:xfrm flipH="1" rot="10800000">
              <a:off x="4938273" y="211980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57"/>
            <p:cNvSpPr/>
            <p:nvPr/>
          </p:nvSpPr>
          <p:spPr>
            <a:xfrm flipH="1" rot="10800000">
              <a:off x="3888828" y="2078148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02" name="Google Shape;1402;p57"/>
            <p:cNvCxnSpPr>
              <a:stCxn id="1316" idx="2"/>
              <a:endCxn id="1348" idx="7"/>
            </p:cNvCxnSpPr>
            <p:nvPr/>
          </p:nvCxnSpPr>
          <p:spPr>
            <a:xfrm rot="10800000">
              <a:off x="2949228" y="1710944"/>
              <a:ext cx="939600" cy="44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03" name="Google Shape;1403;p57"/>
            <p:cNvCxnSpPr>
              <a:stCxn id="1313" idx="4"/>
              <a:endCxn id="1352" idx="1"/>
            </p:cNvCxnSpPr>
            <p:nvPr/>
          </p:nvCxnSpPr>
          <p:spPr>
            <a:xfrm flipH="1" rot="10800000">
              <a:off x="1505277" y="811058"/>
              <a:ext cx="415500" cy="90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355" name="Google Shape;1355;p57"/>
            <p:cNvSpPr/>
            <p:nvPr/>
          </p:nvSpPr>
          <p:spPr>
            <a:xfrm flipH="1" rot="10800000">
              <a:off x="435217" y="86366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04" name="Google Shape;1404;p57"/>
            <p:cNvCxnSpPr>
              <a:stCxn id="1355" idx="3"/>
            </p:cNvCxnSpPr>
            <p:nvPr/>
          </p:nvCxnSpPr>
          <p:spPr>
            <a:xfrm rot="10800000">
              <a:off x="14295" y="20947"/>
              <a:ext cx="442800" cy="864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05" name="Google Shape;1405;p57"/>
            <p:cNvCxnSpPr>
              <a:stCxn id="1355" idx="2"/>
            </p:cNvCxnSpPr>
            <p:nvPr/>
          </p:nvCxnSpPr>
          <p:spPr>
            <a:xfrm rot="10800000">
              <a:off x="-27383" y="832165"/>
              <a:ext cx="462600" cy="106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06" name="Google Shape;1406;p57"/>
            <p:cNvCxnSpPr>
              <a:stCxn id="1355" idx="1"/>
            </p:cNvCxnSpPr>
            <p:nvPr/>
          </p:nvCxnSpPr>
          <p:spPr>
            <a:xfrm flipH="1">
              <a:off x="-27405" y="991183"/>
              <a:ext cx="484500" cy="496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07" name="Google Shape;1407;p57"/>
            <p:cNvCxnSpPr>
              <a:endCxn id="1313" idx="2"/>
            </p:cNvCxnSpPr>
            <p:nvPr/>
          </p:nvCxnSpPr>
          <p:spPr>
            <a:xfrm flipH="1" rot="10800000">
              <a:off x="42633" y="1825802"/>
              <a:ext cx="1350600" cy="17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365" name="Google Shape;1365;p57"/>
            <p:cNvSpPr/>
            <p:nvPr/>
          </p:nvSpPr>
          <p:spPr>
            <a:xfrm flipH="1" rot="10800000">
              <a:off x="6507935" y="-75430"/>
              <a:ext cx="149392" cy="149392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57"/>
            <p:cNvSpPr/>
            <p:nvPr/>
          </p:nvSpPr>
          <p:spPr>
            <a:xfrm flipH="1" rot="10800000">
              <a:off x="10256792" y="-104349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08" name="Google Shape;1408;p57"/>
            <p:cNvCxnSpPr>
              <a:stCxn id="1365" idx="1"/>
              <a:endCxn id="1337" idx="3"/>
            </p:cNvCxnSpPr>
            <p:nvPr/>
          </p:nvCxnSpPr>
          <p:spPr>
            <a:xfrm>
              <a:off x="6657219" y="-4759"/>
              <a:ext cx="1040100" cy="46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09" name="Google Shape;1409;p57"/>
            <p:cNvCxnSpPr>
              <a:endCxn id="1410" idx="1"/>
            </p:cNvCxnSpPr>
            <p:nvPr/>
          </p:nvCxnSpPr>
          <p:spPr>
            <a:xfrm flipH="1">
              <a:off x="11505573" y="5341001"/>
              <a:ext cx="674400" cy="396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11" name="Google Shape;1411;p57"/>
            <p:cNvCxnSpPr>
              <a:endCxn id="1389" idx="2"/>
            </p:cNvCxnSpPr>
            <p:nvPr/>
          </p:nvCxnSpPr>
          <p:spPr>
            <a:xfrm flipH="1">
              <a:off x="11638867" y="4354895"/>
              <a:ext cx="670200" cy="27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12" name="Google Shape;1412;p57"/>
            <p:cNvCxnSpPr>
              <a:stCxn id="1410" idx="0"/>
              <a:endCxn id="1389" idx="4"/>
            </p:cNvCxnSpPr>
            <p:nvPr/>
          </p:nvCxnSpPr>
          <p:spPr>
            <a:xfrm flipH="1" rot="10800000">
              <a:off x="11422079" y="4700117"/>
              <a:ext cx="142200" cy="100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13" name="Google Shape;1413;p57"/>
            <p:cNvCxnSpPr>
              <a:stCxn id="1390" idx="2"/>
              <a:endCxn id="1414" idx="1"/>
            </p:cNvCxnSpPr>
            <p:nvPr/>
          </p:nvCxnSpPr>
          <p:spPr>
            <a:xfrm>
              <a:off x="10451194" y="3503136"/>
              <a:ext cx="31500" cy="693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15" name="Google Shape;1415;p57"/>
            <p:cNvCxnSpPr>
              <a:stCxn id="1410" idx="7"/>
              <a:endCxn id="1414" idx="3"/>
            </p:cNvCxnSpPr>
            <p:nvPr/>
          </p:nvCxnSpPr>
          <p:spPr>
            <a:xfrm rot="10800000">
              <a:off x="10482685" y="4354901"/>
              <a:ext cx="855900" cy="138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16" name="Google Shape;1416;p57"/>
            <p:cNvCxnSpPr>
              <a:endCxn id="1389" idx="3"/>
            </p:cNvCxnSpPr>
            <p:nvPr/>
          </p:nvCxnSpPr>
          <p:spPr>
            <a:xfrm rot="10800000">
              <a:off x="11616989" y="4678313"/>
              <a:ext cx="692400" cy="40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17" name="Google Shape;1417;p57"/>
            <p:cNvCxnSpPr>
              <a:stCxn id="1389" idx="6"/>
              <a:endCxn id="1414" idx="2"/>
            </p:cNvCxnSpPr>
            <p:nvPr/>
          </p:nvCxnSpPr>
          <p:spPr>
            <a:xfrm rot="10800000">
              <a:off x="10515675" y="4275695"/>
              <a:ext cx="973800" cy="3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18" name="Google Shape;1418;p57"/>
            <p:cNvCxnSpPr>
              <a:stCxn id="1419" idx="0"/>
              <a:endCxn id="1414" idx="4"/>
            </p:cNvCxnSpPr>
            <p:nvPr/>
          </p:nvCxnSpPr>
          <p:spPr>
            <a:xfrm flipH="1" rot="10800000">
              <a:off x="10334099" y="4387705"/>
              <a:ext cx="69600" cy="1141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20" name="Google Shape;1420;p57"/>
            <p:cNvCxnSpPr>
              <a:stCxn id="1421" idx="1"/>
              <a:endCxn id="1414" idx="5"/>
            </p:cNvCxnSpPr>
            <p:nvPr/>
          </p:nvCxnSpPr>
          <p:spPr>
            <a:xfrm flipH="1" rot="10800000">
              <a:off x="8879745" y="4354952"/>
              <a:ext cx="1444500" cy="1303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22" name="Google Shape;1422;p57"/>
            <p:cNvCxnSpPr>
              <a:stCxn id="1421" idx="0"/>
              <a:endCxn id="1383" idx="4"/>
            </p:cNvCxnSpPr>
            <p:nvPr/>
          </p:nvCxnSpPr>
          <p:spPr>
            <a:xfrm flipH="1" rot="10800000">
              <a:off x="8826927" y="4619274"/>
              <a:ext cx="123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23" name="Google Shape;1423;p57"/>
            <p:cNvCxnSpPr>
              <a:stCxn id="1383" idx="2"/>
              <a:endCxn id="1414" idx="6"/>
            </p:cNvCxnSpPr>
            <p:nvPr/>
          </p:nvCxnSpPr>
          <p:spPr>
            <a:xfrm flipH="1" rot="10800000">
              <a:off x="8951381" y="4275660"/>
              <a:ext cx="1340100" cy="23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24" name="Google Shape;1424;p57"/>
            <p:cNvCxnSpPr>
              <a:stCxn id="1383" idx="7"/>
              <a:endCxn id="1425" idx="2"/>
            </p:cNvCxnSpPr>
            <p:nvPr/>
          </p:nvCxnSpPr>
          <p:spPr>
            <a:xfrm rot="10800000">
              <a:off x="6683210" y="3221133"/>
              <a:ext cx="2076900" cy="1206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26" name="Google Shape;1426;p57"/>
            <p:cNvCxnSpPr>
              <a:stCxn id="1383" idx="6"/>
              <a:endCxn id="1427" idx="2"/>
            </p:cNvCxnSpPr>
            <p:nvPr/>
          </p:nvCxnSpPr>
          <p:spPr>
            <a:xfrm flipH="1">
              <a:off x="7382393" y="4507260"/>
              <a:ext cx="1344900" cy="9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28" name="Google Shape;1428;p57"/>
            <p:cNvCxnSpPr>
              <a:stCxn id="1427" idx="7"/>
              <a:endCxn id="1425" idx="3"/>
            </p:cNvCxnSpPr>
            <p:nvPr/>
          </p:nvCxnSpPr>
          <p:spPr>
            <a:xfrm rot="10800000">
              <a:off x="6661437" y="3274193"/>
              <a:ext cx="529800" cy="1248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29" name="Google Shape;1429;p57"/>
            <p:cNvCxnSpPr>
              <a:stCxn id="1342" idx="1"/>
              <a:endCxn id="1414" idx="0"/>
            </p:cNvCxnSpPr>
            <p:nvPr/>
          </p:nvCxnSpPr>
          <p:spPr>
            <a:xfrm>
              <a:off x="9564537" y="3108409"/>
              <a:ext cx="839100" cy="105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30" name="Google Shape;1430;p57"/>
            <p:cNvCxnSpPr>
              <a:endCxn id="1410" idx="3"/>
            </p:cNvCxnSpPr>
            <p:nvPr/>
          </p:nvCxnSpPr>
          <p:spPr>
            <a:xfrm rot="10800000">
              <a:off x="11505573" y="5904589"/>
              <a:ext cx="674400" cy="327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31" name="Google Shape;1431;p57"/>
            <p:cNvCxnSpPr>
              <a:stCxn id="1419" idx="2"/>
              <a:endCxn id="1410" idx="6"/>
            </p:cNvCxnSpPr>
            <p:nvPr/>
          </p:nvCxnSpPr>
          <p:spPr>
            <a:xfrm>
              <a:off x="10408795" y="5603601"/>
              <a:ext cx="895200" cy="217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32" name="Google Shape;1432;p57"/>
            <p:cNvCxnSpPr>
              <a:stCxn id="1433" idx="0"/>
              <a:endCxn id="1410" idx="5"/>
            </p:cNvCxnSpPr>
            <p:nvPr/>
          </p:nvCxnSpPr>
          <p:spPr>
            <a:xfrm flipH="1" rot="10800000">
              <a:off x="10069009" y="5904535"/>
              <a:ext cx="1269600" cy="92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34" name="Google Shape;1434;p57"/>
            <p:cNvCxnSpPr>
              <a:endCxn id="1410" idx="4"/>
            </p:cNvCxnSpPr>
            <p:nvPr/>
          </p:nvCxnSpPr>
          <p:spPr>
            <a:xfrm rot="10800000">
              <a:off x="11422079" y="5939173"/>
              <a:ext cx="272100" cy="91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35" name="Google Shape;1435;p57"/>
            <p:cNvCxnSpPr>
              <a:stCxn id="1433" idx="2"/>
              <a:endCxn id="1419" idx="4"/>
            </p:cNvCxnSpPr>
            <p:nvPr/>
          </p:nvCxnSpPr>
          <p:spPr>
            <a:xfrm flipH="1" rot="10800000">
              <a:off x="9994465" y="5678242"/>
              <a:ext cx="339600" cy="114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36" name="Google Shape;1436;p57"/>
            <p:cNvCxnSpPr>
              <a:stCxn id="1421" idx="2"/>
              <a:endCxn id="1419" idx="6"/>
            </p:cNvCxnSpPr>
            <p:nvPr/>
          </p:nvCxnSpPr>
          <p:spPr>
            <a:xfrm flipH="1" rot="10800000">
              <a:off x="8901623" y="5603570"/>
              <a:ext cx="1357800" cy="108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37" name="Google Shape;1437;p57"/>
            <p:cNvCxnSpPr>
              <a:stCxn id="1421" idx="4"/>
            </p:cNvCxnSpPr>
            <p:nvPr/>
          </p:nvCxnSpPr>
          <p:spPr>
            <a:xfrm flipH="1">
              <a:off x="8785527" y="5786266"/>
              <a:ext cx="41400" cy="1042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38" name="Google Shape;1438;p57"/>
            <p:cNvCxnSpPr>
              <a:stCxn id="1439" idx="3"/>
            </p:cNvCxnSpPr>
            <p:nvPr/>
          </p:nvCxnSpPr>
          <p:spPr>
            <a:xfrm>
              <a:off x="7413535" y="5883908"/>
              <a:ext cx="565500" cy="95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40" name="Google Shape;1440;p57"/>
            <p:cNvCxnSpPr>
              <a:stCxn id="1439" idx="2"/>
              <a:endCxn id="1421" idx="6"/>
            </p:cNvCxnSpPr>
            <p:nvPr/>
          </p:nvCxnSpPr>
          <p:spPr>
            <a:xfrm flipH="1" rot="10800000">
              <a:off x="7446352" y="5711681"/>
              <a:ext cx="1305900" cy="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41" name="Google Shape;1441;p57"/>
            <p:cNvCxnSpPr>
              <a:stCxn id="1427" idx="4"/>
              <a:endCxn id="1439" idx="0"/>
            </p:cNvCxnSpPr>
            <p:nvPr/>
          </p:nvCxnSpPr>
          <p:spPr>
            <a:xfrm>
              <a:off x="7270464" y="4713764"/>
              <a:ext cx="63900" cy="97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42" name="Google Shape;1442;p57"/>
            <p:cNvCxnSpPr>
              <a:stCxn id="1443" idx="3"/>
              <a:endCxn id="1439" idx="7"/>
            </p:cNvCxnSpPr>
            <p:nvPr/>
          </p:nvCxnSpPr>
          <p:spPr>
            <a:xfrm>
              <a:off x="5682113" y="5075781"/>
              <a:ext cx="1572900" cy="6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44" name="Google Shape;1444;p57"/>
            <p:cNvCxnSpPr>
              <a:stCxn id="1443" idx="2"/>
              <a:endCxn id="1427" idx="6"/>
            </p:cNvCxnSpPr>
            <p:nvPr/>
          </p:nvCxnSpPr>
          <p:spPr>
            <a:xfrm flipH="1" rot="10800000">
              <a:off x="5699102" y="4601726"/>
              <a:ext cx="1459200" cy="39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45" name="Google Shape;1445;p57"/>
            <p:cNvCxnSpPr>
              <a:stCxn id="1443" idx="1"/>
              <a:endCxn id="1425" idx="4"/>
            </p:cNvCxnSpPr>
            <p:nvPr/>
          </p:nvCxnSpPr>
          <p:spPr>
            <a:xfrm flipH="1" rot="10800000">
              <a:off x="5651679" y="3295777"/>
              <a:ext cx="957000" cy="162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46" name="Google Shape;1446;p57"/>
            <p:cNvCxnSpPr>
              <a:stCxn id="1447" idx="1"/>
              <a:endCxn id="1425" idx="5"/>
            </p:cNvCxnSpPr>
            <p:nvPr/>
          </p:nvCxnSpPr>
          <p:spPr>
            <a:xfrm flipH="1" rot="10800000">
              <a:off x="4477836" y="3274186"/>
              <a:ext cx="2077800" cy="177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48" name="Google Shape;1448;p57"/>
            <p:cNvCxnSpPr>
              <a:stCxn id="1447" idx="0"/>
              <a:endCxn id="1449" idx="4"/>
            </p:cNvCxnSpPr>
            <p:nvPr/>
          </p:nvCxnSpPr>
          <p:spPr>
            <a:xfrm flipH="1" rot="10800000">
              <a:off x="4430367" y="4043325"/>
              <a:ext cx="58500" cy="971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50" name="Google Shape;1450;p57"/>
            <p:cNvCxnSpPr>
              <a:stCxn id="1451" idx="0"/>
              <a:endCxn id="1452" idx="4"/>
            </p:cNvCxnSpPr>
            <p:nvPr/>
          </p:nvCxnSpPr>
          <p:spPr>
            <a:xfrm flipH="1" rot="10800000">
              <a:off x="2274960" y="3873332"/>
              <a:ext cx="236100" cy="1154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53" name="Google Shape;1453;p57"/>
            <p:cNvCxnSpPr>
              <a:stCxn id="1454" idx="7"/>
              <a:endCxn id="1452" idx="5"/>
            </p:cNvCxnSpPr>
            <p:nvPr/>
          </p:nvCxnSpPr>
          <p:spPr>
            <a:xfrm flipH="1" rot="10800000">
              <a:off x="1153506" y="3840629"/>
              <a:ext cx="1278300" cy="716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55" name="Google Shape;1455;p57"/>
            <p:cNvCxnSpPr>
              <a:endCxn id="1451" idx="6"/>
            </p:cNvCxnSpPr>
            <p:nvPr/>
          </p:nvCxnSpPr>
          <p:spPr>
            <a:xfrm flipH="1" rot="10800000">
              <a:off x="1109316" y="5139476"/>
              <a:ext cx="1053600" cy="42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56" name="Google Shape;1456;p57"/>
            <p:cNvCxnSpPr>
              <a:stCxn id="1457" idx="5"/>
              <a:endCxn id="1458" idx="6"/>
            </p:cNvCxnSpPr>
            <p:nvPr/>
          </p:nvCxnSpPr>
          <p:spPr>
            <a:xfrm>
              <a:off x="1094332" y="5702233"/>
              <a:ext cx="1771500" cy="47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59" name="Google Shape;1459;p57"/>
            <p:cNvCxnSpPr>
              <a:endCxn id="1458" idx="4"/>
            </p:cNvCxnSpPr>
            <p:nvPr/>
          </p:nvCxnSpPr>
          <p:spPr>
            <a:xfrm flipH="1" rot="10800000">
              <a:off x="2739152" y="6254482"/>
              <a:ext cx="201300" cy="54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60" name="Google Shape;1460;p57"/>
            <p:cNvCxnSpPr>
              <a:stCxn id="1458" idx="3"/>
            </p:cNvCxnSpPr>
            <p:nvPr/>
          </p:nvCxnSpPr>
          <p:spPr>
            <a:xfrm>
              <a:off x="2993270" y="6232604"/>
              <a:ext cx="836400" cy="565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61" name="Google Shape;1461;p57"/>
            <p:cNvCxnSpPr>
              <a:stCxn id="1458" idx="3"/>
              <a:endCxn id="1462" idx="6"/>
            </p:cNvCxnSpPr>
            <p:nvPr/>
          </p:nvCxnSpPr>
          <p:spPr>
            <a:xfrm flipH="1" rot="10800000">
              <a:off x="2993270" y="6187904"/>
              <a:ext cx="1497000" cy="44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63" name="Google Shape;1463;p57"/>
            <p:cNvCxnSpPr>
              <a:stCxn id="1458" idx="1"/>
              <a:endCxn id="1447" idx="5"/>
            </p:cNvCxnSpPr>
            <p:nvPr/>
          </p:nvCxnSpPr>
          <p:spPr>
            <a:xfrm flipH="1" rot="10800000">
              <a:off x="2993270" y="5129768"/>
              <a:ext cx="1360200" cy="99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64" name="Google Shape;1464;p57"/>
            <p:cNvCxnSpPr>
              <a:stCxn id="1451" idx="2"/>
              <a:endCxn id="1447" idx="6"/>
            </p:cNvCxnSpPr>
            <p:nvPr/>
          </p:nvCxnSpPr>
          <p:spPr>
            <a:xfrm flipH="1" rot="10800000">
              <a:off x="2387004" y="5073476"/>
              <a:ext cx="1955400" cy="6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65" name="Google Shape;1465;p57"/>
            <p:cNvCxnSpPr>
              <a:stCxn id="1452" idx="3"/>
              <a:endCxn id="1447" idx="7"/>
            </p:cNvCxnSpPr>
            <p:nvPr/>
          </p:nvCxnSpPr>
          <p:spPr>
            <a:xfrm>
              <a:off x="2590343" y="3840664"/>
              <a:ext cx="1783800" cy="1185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66" name="Google Shape;1466;p57"/>
            <p:cNvCxnSpPr>
              <a:stCxn id="1452" idx="2"/>
              <a:endCxn id="1449" idx="6"/>
            </p:cNvCxnSpPr>
            <p:nvPr/>
          </p:nvCxnSpPr>
          <p:spPr>
            <a:xfrm>
              <a:off x="2623160" y="3761437"/>
              <a:ext cx="1780200" cy="148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67" name="Google Shape;1467;p57"/>
            <p:cNvCxnSpPr>
              <a:stCxn id="1449" idx="1"/>
              <a:endCxn id="1425" idx="6"/>
            </p:cNvCxnSpPr>
            <p:nvPr/>
          </p:nvCxnSpPr>
          <p:spPr>
            <a:xfrm flipH="1" rot="10800000">
              <a:off x="4607055" y="3221245"/>
              <a:ext cx="1926900" cy="652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68" name="Google Shape;1468;p57"/>
            <p:cNvCxnSpPr>
              <a:stCxn id="1447" idx="2"/>
              <a:endCxn id="1443" idx="6"/>
            </p:cNvCxnSpPr>
            <p:nvPr/>
          </p:nvCxnSpPr>
          <p:spPr>
            <a:xfrm flipH="1" rot="10800000">
              <a:off x="4488872" y="5034880"/>
              <a:ext cx="990300" cy="68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69" name="Google Shape;1469;p57"/>
            <p:cNvCxnSpPr>
              <a:stCxn id="1462" idx="1"/>
              <a:endCxn id="1443" idx="5"/>
            </p:cNvCxnSpPr>
            <p:nvPr/>
          </p:nvCxnSpPr>
          <p:spPr>
            <a:xfrm flipH="1" rot="10800000">
              <a:off x="4681461" y="5106273"/>
              <a:ext cx="845100" cy="1002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70" name="Google Shape;1470;p57"/>
            <p:cNvCxnSpPr>
              <a:stCxn id="1462" idx="3"/>
              <a:endCxn id="1471" idx="1"/>
            </p:cNvCxnSpPr>
            <p:nvPr/>
          </p:nvCxnSpPr>
          <p:spPr>
            <a:xfrm>
              <a:off x="4681461" y="6267027"/>
              <a:ext cx="1470300" cy="56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72" name="Google Shape;1472;p57"/>
            <p:cNvCxnSpPr>
              <a:stCxn id="1443" idx="4"/>
              <a:endCxn id="1471" idx="2"/>
            </p:cNvCxnSpPr>
            <p:nvPr/>
          </p:nvCxnSpPr>
          <p:spPr>
            <a:xfrm>
              <a:off x="5610664" y="5123204"/>
              <a:ext cx="652800" cy="171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73" name="Google Shape;1473;p57"/>
            <p:cNvCxnSpPr>
              <a:stCxn id="1439" idx="5"/>
              <a:endCxn id="1471" idx="0"/>
            </p:cNvCxnSpPr>
            <p:nvPr/>
          </p:nvCxnSpPr>
          <p:spPr>
            <a:xfrm flipH="1">
              <a:off x="6375481" y="5883908"/>
              <a:ext cx="879600" cy="953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74" name="Google Shape;1474;p57"/>
            <p:cNvCxnSpPr>
              <a:stCxn id="1462" idx="7"/>
              <a:endCxn id="1447" idx="3"/>
            </p:cNvCxnSpPr>
            <p:nvPr/>
          </p:nvCxnSpPr>
          <p:spPr>
            <a:xfrm rot="10800000">
              <a:off x="4457007" y="5150373"/>
              <a:ext cx="66000" cy="95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75" name="Google Shape;1475;p57"/>
            <p:cNvCxnSpPr>
              <a:stCxn id="1421" idx="7"/>
              <a:endCxn id="1427" idx="3"/>
            </p:cNvCxnSpPr>
            <p:nvPr/>
          </p:nvCxnSpPr>
          <p:spPr>
            <a:xfrm rot="10800000">
              <a:off x="7349709" y="4681052"/>
              <a:ext cx="1424400" cy="9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76" name="Google Shape;1476;p57"/>
            <p:cNvCxnSpPr>
              <a:endCxn id="1462" idx="4"/>
            </p:cNvCxnSpPr>
            <p:nvPr/>
          </p:nvCxnSpPr>
          <p:spPr>
            <a:xfrm flipH="1" rot="10800000">
              <a:off x="4489134" y="6299844"/>
              <a:ext cx="113100" cy="54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77" name="Google Shape;1477;p57"/>
            <p:cNvCxnSpPr>
              <a:stCxn id="1458" idx="7"/>
              <a:endCxn id="1451" idx="4"/>
            </p:cNvCxnSpPr>
            <p:nvPr/>
          </p:nvCxnSpPr>
          <p:spPr>
            <a:xfrm rot="10800000">
              <a:off x="2275034" y="5251568"/>
              <a:ext cx="612600" cy="87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410" name="Google Shape;1410;p57"/>
            <p:cNvSpPr/>
            <p:nvPr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57"/>
            <p:cNvSpPr/>
            <p:nvPr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57"/>
            <p:cNvSpPr/>
            <p:nvPr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57"/>
            <p:cNvSpPr/>
            <p:nvPr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57"/>
            <p:cNvSpPr/>
            <p:nvPr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57"/>
            <p:cNvSpPr/>
            <p:nvPr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57"/>
            <p:cNvSpPr/>
            <p:nvPr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57"/>
            <p:cNvSpPr/>
            <p:nvPr/>
          </p:nvSpPr>
          <p:spPr>
            <a:xfrm flipH="1" rot="682168">
              <a:off x="4340946" y="501355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57"/>
            <p:cNvSpPr/>
            <p:nvPr/>
          </p:nvSpPr>
          <p:spPr>
            <a:xfrm flipH="1" rot="738506">
              <a:off x="4400716" y="382191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57"/>
            <p:cNvSpPr/>
            <p:nvPr/>
          </p:nvSpPr>
          <p:spPr>
            <a:xfrm flipH="1" rot="-664413">
              <a:off x="5477100" y="490120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57"/>
            <p:cNvSpPr/>
            <p:nvPr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57"/>
            <p:cNvSpPr/>
            <p:nvPr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57"/>
            <p:cNvSpPr/>
            <p:nvPr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57"/>
            <p:cNvSpPr/>
            <p:nvPr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57"/>
            <p:cNvSpPr/>
            <p:nvPr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57"/>
            <p:cNvSpPr/>
            <p:nvPr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57"/>
            <p:cNvSpPr/>
            <p:nvPr/>
          </p:nvSpPr>
          <p:spPr>
            <a:xfrm flipH="1">
              <a:off x="9919813" y="6746029"/>
              <a:ext cx="149392" cy="149392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57"/>
            <p:cNvSpPr/>
            <p:nvPr/>
          </p:nvSpPr>
          <p:spPr>
            <a:xfrm flipH="1">
              <a:off x="6151551" y="6717004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78" name="Google Shape;1478;p57"/>
            <p:cNvCxnSpPr>
              <a:stCxn id="1433" idx="1"/>
              <a:endCxn id="1421" idx="3"/>
            </p:cNvCxnSpPr>
            <p:nvPr/>
          </p:nvCxnSpPr>
          <p:spPr>
            <a:xfrm rot="10800000">
              <a:off x="8879821" y="5764250"/>
              <a:ext cx="1040100" cy="106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79" name="Google Shape;1479;p57"/>
            <p:cNvCxnSpPr>
              <a:stCxn id="1480" idx="6"/>
              <a:endCxn id="1452" idx="6"/>
            </p:cNvCxnSpPr>
            <p:nvPr/>
          </p:nvCxnSpPr>
          <p:spPr>
            <a:xfrm>
              <a:off x="1249806" y="3691601"/>
              <a:ext cx="1149300" cy="69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81" name="Google Shape;1481;p57"/>
            <p:cNvCxnSpPr>
              <a:stCxn id="1482" idx="4"/>
              <a:endCxn id="1454" idx="1"/>
            </p:cNvCxnSpPr>
            <p:nvPr/>
          </p:nvCxnSpPr>
          <p:spPr>
            <a:xfrm>
              <a:off x="181389" y="3694736"/>
              <a:ext cx="833400" cy="862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83" name="Google Shape;1483;p57"/>
            <p:cNvCxnSpPr>
              <a:stCxn id="1454" idx="4"/>
              <a:endCxn id="1457" idx="0"/>
            </p:cNvCxnSpPr>
            <p:nvPr/>
          </p:nvCxnSpPr>
          <p:spPr>
            <a:xfrm flipH="1">
              <a:off x="990217" y="4724846"/>
              <a:ext cx="93900" cy="72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84" name="Google Shape;1484;p57"/>
            <p:cNvCxnSpPr>
              <a:stCxn id="1485" idx="3"/>
            </p:cNvCxnSpPr>
            <p:nvPr/>
          </p:nvCxnSpPr>
          <p:spPr>
            <a:xfrm flipH="1">
              <a:off x="994423" y="6664731"/>
              <a:ext cx="195300" cy="193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86" name="Google Shape;1486;p57"/>
            <p:cNvCxnSpPr>
              <a:stCxn id="1485" idx="0"/>
              <a:endCxn id="1457" idx="4"/>
            </p:cNvCxnSpPr>
            <p:nvPr/>
          </p:nvCxnSpPr>
          <p:spPr>
            <a:xfrm rot="10800000">
              <a:off x="990205" y="5745355"/>
              <a:ext cx="303600" cy="668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87" name="Google Shape;1487;p57"/>
            <p:cNvCxnSpPr>
              <a:stCxn id="1488" idx="1"/>
              <a:endCxn id="1482" idx="3"/>
            </p:cNvCxnSpPr>
            <p:nvPr/>
          </p:nvCxnSpPr>
          <p:spPr>
            <a:xfrm flipH="1" rot="10800000">
              <a:off x="7025" y="3684606"/>
              <a:ext cx="62100" cy="103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89" name="Google Shape;1489;p57"/>
            <p:cNvCxnSpPr>
              <a:stCxn id="1457" idx="2"/>
              <a:endCxn id="1488" idx="0"/>
            </p:cNvCxnSpPr>
            <p:nvPr/>
          </p:nvCxnSpPr>
          <p:spPr>
            <a:xfrm rot="10800000">
              <a:off x="4856" y="4947751"/>
              <a:ext cx="838200" cy="650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90" name="Google Shape;1490;p57"/>
            <p:cNvCxnSpPr>
              <a:stCxn id="1485" idx="1"/>
            </p:cNvCxnSpPr>
            <p:nvPr/>
          </p:nvCxnSpPr>
          <p:spPr>
            <a:xfrm flipH="1">
              <a:off x="-77" y="6456567"/>
              <a:ext cx="1189800" cy="19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91" name="Google Shape;1491;p57"/>
            <p:cNvCxnSpPr>
              <a:stCxn id="1452" idx="1"/>
              <a:endCxn id="1314" idx="0"/>
            </p:cNvCxnSpPr>
            <p:nvPr/>
          </p:nvCxnSpPr>
          <p:spPr>
            <a:xfrm flipH="1" rot="10800000">
              <a:off x="2590343" y="2989810"/>
              <a:ext cx="771000" cy="692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92" name="Google Shape;1492;p57"/>
            <p:cNvCxnSpPr>
              <a:stCxn id="1493" idx="6"/>
              <a:endCxn id="1494" idx="2"/>
            </p:cNvCxnSpPr>
            <p:nvPr/>
          </p:nvCxnSpPr>
          <p:spPr>
            <a:xfrm>
              <a:off x="683818" y="2689233"/>
              <a:ext cx="1046700" cy="261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95" name="Google Shape;1495;p57"/>
            <p:cNvCxnSpPr>
              <a:stCxn id="1482" idx="7"/>
              <a:endCxn id="1493" idx="3"/>
            </p:cNvCxnSpPr>
            <p:nvPr/>
          </p:nvCxnSpPr>
          <p:spPr>
            <a:xfrm flipH="1" rot="10800000">
              <a:off x="206155" y="2793287"/>
              <a:ext cx="226500" cy="63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96" name="Google Shape;1496;p57"/>
            <p:cNvCxnSpPr>
              <a:stCxn id="1482" idx="5"/>
              <a:endCxn id="1480" idx="2"/>
            </p:cNvCxnSpPr>
            <p:nvPr/>
          </p:nvCxnSpPr>
          <p:spPr>
            <a:xfrm>
              <a:off x="267972" y="3622660"/>
              <a:ext cx="785700" cy="69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97" name="Google Shape;1497;p57"/>
            <p:cNvCxnSpPr>
              <a:stCxn id="1494" idx="3"/>
              <a:endCxn id="1480" idx="7"/>
            </p:cNvCxnSpPr>
            <p:nvPr/>
          </p:nvCxnSpPr>
          <p:spPr>
            <a:xfrm flipH="1">
              <a:off x="1221044" y="3059892"/>
              <a:ext cx="555000" cy="562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98" name="Google Shape;1498;p57"/>
            <p:cNvCxnSpPr>
              <a:stCxn id="1480" idx="4"/>
              <a:endCxn id="1454" idx="0"/>
            </p:cNvCxnSpPr>
            <p:nvPr/>
          </p:nvCxnSpPr>
          <p:spPr>
            <a:xfrm flipH="1">
              <a:off x="1084176" y="3789730"/>
              <a:ext cx="67500" cy="73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99" name="Google Shape;1499;p57"/>
            <p:cNvCxnSpPr>
              <a:stCxn id="1458" idx="2"/>
              <a:endCxn id="1485" idx="2"/>
            </p:cNvCxnSpPr>
            <p:nvPr/>
          </p:nvCxnSpPr>
          <p:spPr>
            <a:xfrm flipH="1">
              <a:off x="1146748" y="6179786"/>
              <a:ext cx="1868400" cy="381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00" name="Google Shape;1500;p57"/>
            <p:cNvCxnSpPr>
              <a:endCxn id="1485" idx="5"/>
            </p:cNvCxnSpPr>
            <p:nvPr/>
          </p:nvCxnSpPr>
          <p:spPr>
            <a:xfrm rot="10800000">
              <a:off x="1397887" y="6664731"/>
              <a:ext cx="704100" cy="276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482" name="Google Shape;1482;p57"/>
            <p:cNvSpPr/>
            <p:nvPr/>
          </p:nvSpPr>
          <p:spPr>
            <a:xfrm rot="-1036530">
              <a:off x="-9517" y="3406988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57"/>
            <p:cNvSpPr/>
            <p:nvPr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57"/>
            <p:cNvSpPr/>
            <p:nvPr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57"/>
            <p:cNvSpPr/>
            <p:nvPr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57"/>
            <p:cNvSpPr/>
            <p:nvPr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57"/>
            <p:cNvSpPr/>
            <p:nvPr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57"/>
            <p:cNvSpPr/>
            <p:nvPr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01" name="Google Shape;1501;p57"/>
            <p:cNvCxnSpPr>
              <a:stCxn id="1454" idx="3"/>
            </p:cNvCxnSpPr>
            <p:nvPr/>
          </p:nvCxnSpPr>
          <p:spPr>
            <a:xfrm flipH="1">
              <a:off x="125229" y="4696105"/>
              <a:ext cx="889500" cy="16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02" name="Google Shape;1502;p57"/>
            <p:cNvCxnSpPr>
              <a:stCxn id="1493" idx="4"/>
              <a:endCxn id="1480" idx="1"/>
            </p:cNvCxnSpPr>
            <p:nvPr/>
          </p:nvCxnSpPr>
          <p:spPr>
            <a:xfrm>
              <a:off x="536624" y="2836427"/>
              <a:ext cx="545700" cy="785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326" name="Google Shape;1326;p57"/>
            <p:cNvSpPr/>
            <p:nvPr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03" name="Google Shape;1503;p57"/>
            <p:cNvCxnSpPr>
              <a:stCxn id="1326" idx="3"/>
              <a:endCxn id="1449" idx="0"/>
            </p:cNvCxnSpPr>
            <p:nvPr/>
          </p:nvCxnSpPr>
          <p:spPr>
            <a:xfrm flipH="1">
              <a:off x="4536598" y="3042498"/>
              <a:ext cx="464700" cy="782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04" name="Google Shape;1504;p57"/>
            <p:cNvCxnSpPr>
              <a:stCxn id="1326" idx="2"/>
              <a:endCxn id="1314" idx="6"/>
            </p:cNvCxnSpPr>
            <p:nvPr/>
          </p:nvCxnSpPr>
          <p:spPr>
            <a:xfrm rot="10800000">
              <a:off x="3501357" y="2916110"/>
              <a:ext cx="1471200" cy="57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05" name="Google Shape;1505;p57"/>
            <p:cNvCxnSpPr>
              <a:stCxn id="1493" idx="7"/>
              <a:endCxn id="1313" idx="1"/>
            </p:cNvCxnSpPr>
            <p:nvPr/>
          </p:nvCxnSpPr>
          <p:spPr>
            <a:xfrm flipH="1" rot="10800000">
              <a:off x="640706" y="1905051"/>
              <a:ext cx="785400" cy="680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06" name="Google Shape;1506;p57"/>
            <p:cNvCxnSpPr>
              <a:endCxn id="1493" idx="1"/>
            </p:cNvCxnSpPr>
            <p:nvPr/>
          </p:nvCxnSpPr>
          <p:spPr>
            <a:xfrm>
              <a:off x="-60658" y="2344851"/>
              <a:ext cx="493200" cy="240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488" name="Google Shape;1488;p57"/>
            <p:cNvSpPr/>
            <p:nvPr/>
          </p:nvSpPr>
          <p:spPr>
            <a:xfrm flipH="1" rot="5400000">
              <a:off x="-98982" y="4723943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07" name="Google Shape;1507;p57"/>
            <p:cNvCxnSpPr>
              <a:stCxn id="1457" idx="3"/>
            </p:cNvCxnSpPr>
            <p:nvPr/>
          </p:nvCxnSpPr>
          <p:spPr>
            <a:xfrm flipH="1">
              <a:off x="-32" y="5702233"/>
              <a:ext cx="886200" cy="564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08" name="Google Shape;1508;p57"/>
            <p:cNvCxnSpPr>
              <a:stCxn id="1494" idx="6"/>
              <a:endCxn id="1314" idx="1"/>
            </p:cNvCxnSpPr>
            <p:nvPr/>
          </p:nvCxnSpPr>
          <p:spPr>
            <a:xfrm flipH="1" rot="10800000">
              <a:off x="2040852" y="2934905"/>
              <a:ext cx="1254600" cy="15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09" name="Google Shape;1509;p57"/>
            <p:cNvCxnSpPr>
              <a:stCxn id="1494" idx="5"/>
              <a:endCxn id="1452" idx="0"/>
            </p:cNvCxnSpPr>
            <p:nvPr/>
          </p:nvCxnSpPr>
          <p:spPr>
            <a:xfrm>
              <a:off x="1995418" y="3059892"/>
              <a:ext cx="515700" cy="58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10" name="Google Shape;1510;p57"/>
            <p:cNvCxnSpPr>
              <a:stCxn id="1313" idx="0"/>
              <a:endCxn id="1494" idx="0"/>
            </p:cNvCxnSpPr>
            <p:nvPr/>
          </p:nvCxnSpPr>
          <p:spPr>
            <a:xfrm>
              <a:off x="1505277" y="1937846"/>
              <a:ext cx="380400" cy="857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11" name="Google Shape;1511;p57"/>
            <p:cNvCxnSpPr>
              <a:stCxn id="1454" idx="5"/>
              <a:endCxn id="1451" idx="7"/>
            </p:cNvCxnSpPr>
            <p:nvPr/>
          </p:nvCxnSpPr>
          <p:spPr>
            <a:xfrm>
              <a:off x="1153506" y="4696105"/>
              <a:ext cx="1042200" cy="364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12" name="Google Shape;1512;p57"/>
            <p:cNvCxnSpPr>
              <a:stCxn id="1449" idx="7"/>
              <a:endCxn id="1314" idx="7"/>
            </p:cNvCxnSpPr>
            <p:nvPr/>
          </p:nvCxnSpPr>
          <p:spPr>
            <a:xfrm rot="10800000">
              <a:off x="3446643" y="2981967"/>
              <a:ext cx="1005600" cy="85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13" name="Google Shape;1513;p57"/>
            <p:cNvCxnSpPr>
              <a:stCxn id="1322" idx="7"/>
              <a:endCxn id="1326" idx="0"/>
            </p:cNvCxnSpPr>
            <p:nvPr/>
          </p:nvCxnSpPr>
          <p:spPr>
            <a:xfrm>
              <a:off x="5065787" y="2247314"/>
              <a:ext cx="4800" cy="62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14" name="Google Shape;1514;p57"/>
            <p:cNvCxnSpPr>
              <a:stCxn id="1425" idx="7"/>
              <a:endCxn id="1327" idx="0"/>
            </p:cNvCxnSpPr>
            <p:nvPr/>
          </p:nvCxnSpPr>
          <p:spPr>
            <a:xfrm rot="10800000">
              <a:off x="6285712" y="2383908"/>
              <a:ext cx="270000" cy="78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15" name="Google Shape;1515;p57"/>
            <p:cNvCxnSpPr>
              <a:stCxn id="1425" idx="6"/>
              <a:endCxn id="1326" idx="5"/>
            </p:cNvCxnSpPr>
            <p:nvPr/>
          </p:nvCxnSpPr>
          <p:spPr>
            <a:xfrm rot="10800000">
              <a:off x="5140034" y="3042426"/>
              <a:ext cx="1393800" cy="17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16" name="Google Shape;1516;p57"/>
            <p:cNvCxnSpPr>
              <a:stCxn id="1339" idx="0"/>
              <a:endCxn id="1425" idx="1"/>
            </p:cNvCxnSpPr>
            <p:nvPr/>
          </p:nvCxnSpPr>
          <p:spPr>
            <a:xfrm flipH="1">
              <a:off x="6661403" y="1834225"/>
              <a:ext cx="1076400" cy="1334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17" name="Google Shape;1517;p57"/>
            <p:cNvCxnSpPr>
              <a:stCxn id="1342" idx="0"/>
              <a:endCxn id="1390" idx="4"/>
            </p:cNvCxnSpPr>
            <p:nvPr/>
          </p:nvCxnSpPr>
          <p:spPr>
            <a:xfrm>
              <a:off x="9621563" y="3044363"/>
              <a:ext cx="760500" cy="316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18" name="Google Shape;1518;p57"/>
            <p:cNvCxnSpPr>
              <a:stCxn id="1346" idx="0"/>
              <a:endCxn id="1390" idx="5"/>
            </p:cNvCxnSpPr>
            <p:nvPr/>
          </p:nvCxnSpPr>
          <p:spPr>
            <a:xfrm>
              <a:off x="10349083" y="2680523"/>
              <a:ext cx="90000" cy="615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19" name="Google Shape;1519;p57"/>
            <p:cNvCxnSpPr>
              <a:stCxn id="1344" idx="0"/>
              <a:endCxn id="1342" idx="6"/>
            </p:cNvCxnSpPr>
            <p:nvPr/>
          </p:nvCxnSpPr>
          <p:spPr>
            <a:xfrm>
              <a:off x="9306676" y="1739765"/>
              <a:ext cx="246000" cy="116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20" name="Google Shape;1520;p57"/>
            <p:cNvCxnSpPr>
              <a:stCxn id="1425" idx="1"/>
              <a:endCxn id="1384" idx="5"/>
            </p:cNvCxnSpPr>
            <p:nvPr/>
          </p:nvCxnSpPr>
          <p:spPr>
            <a:xfrm>
              <a:off x="6661348" y="3168408"/>
              <a:ext cx="1391100" cy="1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21" name="Google Shape;1521;p57"/>
            <p:cNvCxnSpPr>
              <a:stCxn id="1339" idx="0"/>
              <a:endCxn id="1384" idx="5"/>
            </p:cNvCxnSpPr>
            <p:nvPr/>
          </p:nvCxnSpPr>
          <p:spPr>
            <a:xfrm>
              <a:off x="7737803" y="1834225"/>
              <a:ext cx="314700" cy="1353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22" name="Google Shape;1522;p57"/>
            <p:cNvCxnSpPr>
              <a:stCxn id="1384" idx="7"/>
              <a:endCxn id="1342" idx="4"/>
            </p:cNvCxnSpPr>
            <p:nvPr/>
          </p:nvCxnSpPr>
          <p:spPr>
            <a:xfrm flipH="1" rot="10800000">
              <a:off x="8152134" y="2970745"/>
              <a:ext cx="1257900" cy="251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390" name="Google Shape;1390;p57"/>
            <p:cNvSpPr/>
            <p:nvPr/>
          </p:nvSpPr>
          <p:spPr>
            <a:xfrm flipH="1" rot="6550916">
              <a:off x="10375964" y="3285269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57"/>
            <p:cNvSpPr/>
            <p:nvPr/>
          </p:nvSpPr>
          <p:spPr>
            <a:xfrm flipH="1" rot="6550916">
              <a:off x="9403696" y="289550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57"/>
            <p:cNvSpPr/>
            <p:nvPr/>
          </p:nvSpPr>
          <p:spPr>
            <a:xfrm flipH="1" rot="6550916">
              <a:off x="8010198" y="317998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23" name="Google Shape;1523;p57"/>
            <p:cNvCxnSpPr>
              <a:stCxn id="1381" idx="0"/>
              <a:endCxn id="1390" idx="7"/>
            </p:cNvCxnSpPr>
            <p:nvPr/>
          </p:nvCxnSpPr>
          <p:spPr>
            <a:xfrm flipH="1">
              <a:off x="10588721" y="2983008"/>
              <a:ext cx="1257000" cy="36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24" name="Google Shape;1524;p57"/>
            <p:cNvCxnSpPr>
              <a:endCxn id="1381" idx="7"/>
            </p:cNvCxnSpPr>
            <p:nvPr/>
          </p:nvCxnSpPr>
          <p:spPr>
            <a:xfrm rot="10800000">
              <a:off x="11930123" y="2967834"/>
              <a:ext cx="291300" cy="286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525" name="Google Shape;1525;p57"/>
          <p:cNvGrpSpPr/>
          <p:nvPr/>
        </p:nvGrpSpPr>
        <p:grpSpPr>
          <a:xfrm>
            <a:off x="-28836" y="-78958"/>
            <a:ext cx="2645755" cy="1655584"/>
            <a:chOff x="-28836" y="-78958"/>
            <a:chExt cx="2645755" cy="1655584"/>
          </a:xfrm>
        </p:grpSpPr>
        <p:cxnSp>
          <p:nvCxnSpPr>
            <p:cNvPr id="1526" name="Google Shape;1526;p57"/>
            <p:cNvCxnSpPr>
              <a:stCxn id="1527" idx="7"/>
              <a:endCxn id="1528" idx="2"/>
            </p:cNvCxnSpPr>
            <p:nvPr/>
          </p:nvCxnSpPr>
          <p:spPr>
            <a:xfrm flipH="1">
              <a:off x="1296326" y="505918"/>
              <a:ext cx="424800" cy="728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29" name="Google Shape;1529;p57"/>
            <p:cNvCxnSpPr>
              <a:stCxn id="1528" idx="4"/>
              <a:endCxn id="1530" idx="1"/>
            </p:cNvCxnSpPr>
            <p:nvPr/>
          </p:nvCxnSpPr>
          <p:spPr>
            <a:xfrm rot="10800000">
              <a:off x="937373" y="831357"/>
              <a:ext cx="303000" cy="390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31" name="Google Shape;1531;p57"/>
            <p:cNvCxnSpPr>
              <a:stCxn id="1532" idx="2"/>
              <a:endCxn id="1533" idx="6"/>
            </p:cNvCxnSpPr>
            <p:nvPr/>
          </p:nvCxnSpPr>
          <p:spPr>
            <a:xfrm>
              <a:off x="356983" y="366234"/>
              <a:ext cx="472800" cy="197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34" name="Google Shape;1534;p57"/>
            <p:cNvCxnSpPr>
              <a:stCxn id="1530" idx="5"/>
              <a:endCxn id="1532" idx="1"/>
            </p:cNvCxnSpPr>
            <p:nvPr/>
          </p:nvCxnSpPr>
          <p:spPr>
            <a:xfrm rot="10800000">
              <a:off x="352922" y="398591"/>
              <a:ext cx="537600" cy="405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35" name="Google Shape;1535;p57"/>
            <p:cNvCxnSpPr>
              <a:stCxn id="1528" idx="5"/>
              <a:endCxn id="1536" idx="1"/>
            </p:cNvCxnSpPr>
            <p:nvPr/>
          </p:nvCxnSpPr>
          <p:spPr>
            <a:xfrm rot="10800000">
              <a:off x="574861" y="945260"/>
              <a:ext cx="647700" cy="301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37" name="Google Shape;1537;p57"/>
            <p:cNvCxnSpPr>
              <a:stCxn id="1532" idx="0"/>
              <a:endCxn id="1536" idx="4"/>
            </p:cNvCxnSpPr>
            <p:nvPr/>
          </p:nvCxnSpPr>
          <p:spPr>
            <a:xfrm>
              <a:off x="326947" y="418653"/>
              <a:ext cx="217500" cy="487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38" name="Google Shape;1538;p57"/>
            <p:cNvCxnSpPr>
              <a:stCxn id="1530" idx="3"/>
              <a:endCxn id="1533" idx="0"/>
            </p:cNvCxnSpPr>
            <p:nvPr/>
          </p:nvCxnSpPr>
          <p:spPr>
            <a:xfrm rot="10800000">
              <a:off x="879404" y="591978"/>
              <a:ext cx="48000" cy="202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39" name="Google Shape;1539;p57"/>
            <p:cNvCxnSpPr>
              <a:stCxn id="1528" idx="6"/>
              <a:endCxn id="1540" idx="2"/>
            </p:cNvCxnSpPr>
            <p:nvPr/>
          </p:nvCxnSpPr>
          <p:spPr>
            <a:xfrm rot="10800000">
              <a:off x="694828" y="1213718"/>
              <a:ext cx="533100" cy="63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41" name="Google Shape;1541;p57"/>
            <p:cNvCxnSpPr>
              <a:stCxn id="1532" idx="7"/>
              <a:endCxn id="1542" idx="3"/>
            </p:cNvCxnSpPr>
            <p:nvPr/>
          </p:nvCxnSpPr>
          <p:spPr>
            <a:xfrm flipH="1">
              <a:off x="199717" y="414491"/>
              <a:ext cx="94800" cy="714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43" name="Google Shape;1543;p57"/>
            <p:cNvCxnSpPr>
              <a:stCxn id="1530" idx="6"/>
              <a:endCxn id="1536" idx="2"/>
            </p:cNvCxnSpPr>
            <p:nvPr/>
          </p:nvCxnSpPr>
          <p:spPr>
            <a:xfrm flipH="1">
              <a:off x="577689" y="825006"/>
              <a:ext cx="310200" cy="99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44" name="Google Shape;1544;p57"/>
            <p:cNvCxnSpPr>
              <a:stCxn id="1545" idx="0"/>
              <a:endCxn id="1533" idx="4"/>
            </p:cNvCxnSpPr>
            <p:nvPr/>
          </p:nvCxnSpPr>
          <p:spPr>
            <a:xfrm>
              <a:off x="809265" y="86803"/>
              <a:ext cx="48900" cy="426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46" name="Google Shape;1546;p57"/>
            <p:cNvCxnSpPr>
              <a:stCxn id="1536" idx="6"/>
              <a:endCxn id="1542" idx="2"/>
            </p:cNvCxnSpPr>
            <p:nvPr/>
          </p:nvCxnSpPr>
          <p:spPr>
            <a:xfrm flipH="1">
              <a:off x="218518" y="939015"/>
              <a:ext cx="306900" cy="214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47" name="Google Shape;1547;p57"/>
            <p:cNvCxnSpPr>
              <a:stCxn id="1548" idx="0"/>
              <a:endCxn id="1542" idx="4"/>
            </p:cNvCxnSpPr>
            <p:nvPr/>
          </p:nvCxnSpPr>
          <p:spPr>
            <a:xfrm>
              <a:off x="19075" y="733170"/>
              <a:ext cx="149700" cy="391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49" name="Google Shape;1549;p57"/>
            <p:cNvCxnSpPr>
              <a:stCxn id="1540" idx="1"/>
              <a:endCxn id="1542" idx="5"/>
            </p:cNvCxnSpPr>
            <p:nvPr/>
          </p:nvCxnSpPr>
          <p:spPr>
            <a:xfrm rot="10800000">
              <a:off x="144231" y="1143836"/>
              <a:ext cx="548100" cy="90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50" name="Google Shape;1550;p57"/>
            <p:cNvCxnSpPr>
              <a:stCxn id="1540" idx="7"/>
              <a:endCxn id="1551" idx="3"/>
            </p:cNvCxnSpPr>
            <p:nvPr/>
          </p:nvCxnSpPr>
          <p:spPr>
            <a:xfrm flipH="1">
              <a:off x="408548" y="1244148"/>
              <a:ext cx="246900" cy="247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52" name="Google Shape;1552;p57"/>
            <p:cNvCxnSpPr>
              <a:stCxn id="1551" idx="5"/>
              <a:endCxn id="1542" idx="1"/>
            </p:cNvCxnSpPr>
            <p:nvPr/>
          </p:nvCxnSpPr>
          <p:spPr>
            <a:xfrm rot="10800000">
              <a:off x="214554" y="1184232"/>
              <a:ext cx="138600" cy="322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53" name="Google Shape;1553;p57"/>
            <p:cNvCxnSpPr>
              <a:stCxn id="1551" idx="6"/>
            </p:cNvCxnSpPr>
            <p:nvPr/>
          </p:nvCxnSpPr>
          <p:spPr>
            <a:xfrm rot="10800000">
              <a:off x="-21595" y="1483505"/>
              <a:ext cx="370800" cy="5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54" name="Google Shape;1554;p57"/>
            <p:cNvCxnSpPr>
              <a:stCxn id="1555" idx="0"/>
              <a:endCxn id="1528" idx="3"/>
            </p:cNvCxnSpPr>
            <p:nvPr/>
          </p:nvCxnSpPr>
          <p:spPr>
            <a:xfrm>
              <a:off x="1258667" y="571614"/>
              <a:ext cx="12300" cy="644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56" name="Google Shape;1556;p57"/>
            <p:cNvCxnSpPr>
              <a:stCxn id="1533" idx="2"/>
              <a:endCxn id="1555" idx="6"/>
            </p:cNvCxnSpPr>
            <p:nvPr/>
          </p:nvCxnSpPr>
          <p:spPr>
            <a:xfrm flipH="1" rot="10800000">
              <a:off x="907952" y="541451"/>
              <a:ext cx="298200" cy="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57" name="Google Shape;1557;p57"/>
            <p:cNvCxnSpPr>
              <a:stCxn id="1545" idx="1"/>
              <a:endCxn id="1555" idx="5"/>
            </p:cNvCxnSpPr>
            <p:nvPr/>
          </p:nvCxnSpPr>
          <p:spPr>
            <a:xfrm>
              <a:off x="833817" y="67836"/>
              <a:ext cx="376500" cy="441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58" name="Google Shape;1558;p57"/>
            <p:cNvCxnSpPr>
              <a:stCxn id="1559" idx="7"/>
              <a:endCxn id="1555" idx="3"/>
            </p:cNvCxnSpPr>
            <p:nvPr/>
          </p:nvCxnSpPr>
          <p:spPr>
            <a:xfrm flipH="1">
              <a:off x="1268738" y="-22351"/>
              <a:ext cx="275400" cy="515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60" name="Google Shape;1560;p57"/>
            <p:cNvCxnSpPr>
              <a:stCxn id="1527" idx="6"/>
              <a:endCxn id="1555" idx="2"/>
            </p:cNvCxnSpPr>
            <p:nvPr/>
          </p:nvCxnSpPr>
          <p:spPr>
            <a:xfrm flipH="1">
              <a:off x="1288759" y="481366"/>
              <a:ext cx="413400" cy="37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61" name="Google Shape;1561;p57"/>
            <p:cNvCxnSpPr>
              <a:stCxn id="1562" idx="7"/>
              <a:endCxn id="1527" idx="3"/>
            </p:cNvCxnSpPr>
            <p:nvPr/>
          </p:nvCxnSpPr>
          <p:spPr>
            <a:xfrm flipH="1">
              <a:off x="1761547" y="90002"/>
              <a:ext cx="398400" cy="345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63" name="Google Shape;1563;p57"/>
            <p:cNvCxnSpPr>
              <a:stCxn id="1562" idx="6"/>
              <a:endCxn id="1559" idx="2"/>
            </p:cNvCxnSpPr>
            <p:nvPr/>
          </p:nvCxnSpPr>
          <p:spPr>
            <a:xfrm rot="10800000">
              <a:off x="1583602" y="-52966"/>
              <a:ext cx="563700" cy="126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64" name="Google Shape;1564;p57"/>
            <p:cNvCxnSpPr>
              <a:stCxn id="1562" idx="4"/>
            </p:cNvCxnSpPr>
            <p:nvPr/>
          </p:nvCxnSpPr>
          <p:spPr>
            <a:xfrm rot="10800000">
              <a:off x="2121902" y="-9026"/>
              <a:ext cx="44400" cy="49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65" name="Google Shape;1565;p57"/>
            <p:cNvCxnSpPr>
              <a:stCxn id="1559" idx="6"/>
              <a:endCxn id="1545" idx="2"/>
            </p:cNvCxnSpPr>
            <p:nvPr/>
          </p:nvCxnSpPr>
          <p:spPr>
            <a:xfrm flipH="1">
              <a:off x="837893" y="-38718"/>
              <a:ext cx="693600" cy="75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66" name="Google Shape;1566;p57"/>
            <p:cNvCxnSpPr>
              <a:stCxn id="1545" idx="6"/>
              <a:endCxn id="1532" idx="3"/>
            </p:cNvCxnSpPr>
            <p:nvPr/>
          </p:nvCxnSpPr>
          <p:spPr>
            <a:xfrm flipH="1">
              <a:off x="337125" y="58302"/>
              <a:ext cx="422400" cy="282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67" name="Google Shape;1567;p57"/>
            <p:cNvCxnSpPr>
              <a:stCxn id="1548" idx="2"/>
              <a:endCxn id="1532" idx="6"/>
            </p:cNvCxnSpPr>
            <p:nvPr/>
          </p:nvCxnSpPr>
          <p:spPr>
            <a:xfrm flipH="1" rot="10800000">
              <a:off x="38075" y="388610"/>
              <a:ext cx="236400" cy="311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68" name="Google Shape;1568;p57"/>
            <p:cNvCxnSpPr>
              <a:endCxn id="1532" idx="5"/>
            </p:cNvCxnSpPr>
            <p:nvPr/>
          </p:nvCxnSpPr>
          <p:spPr>
            <a:xfrm>
              <a:off x="-6010" y="281787"/>
              <a:ext cx="284700" cy="74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69" name="Google Shape;1569;p57"/>
            <p:cNvCxnSpPr>
              <a:endCxn id="1532" idx="3"/>
            </p:cNvCxnSpPr>
            <p:nvPr/>
          </p:nvCxnSpPr>
          <p:spPr>
            <a:xfrm flipH="1">
              <a:off x="336994" y="-23240"/>
              <a:ext cx="69000" cy="363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70" name="Google Shape;1570;p57"/>
            <p:cNvCxnSpPr>
              <a:stCxn id="1540" idx="4"/>
              <a:endCxn id="1536" idx="0"/>
            </p:cNvCxnSpPr>
            <p:nvPr/>
          </p:nvCxnSpPr>
          <p:spPr>
            <a:xfrm rot="10800000">
              <a:off x="558603" y="957921"/>
              <a:ext cx="103200" cy="236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71" name="Google Shape;1571;p57"/>
            <p:cNvCxnSpPr>
              <a:endCxn id="1542" idx="6"/>
            </p:cNvCxnSpPr>
            <p:nvPr/>
          </p:nvCxnSpPr>
          <p:spPr>
            <a:xfrm>
              <a:off x="-16903" y="1146160"/>
              <a:ext cx="157200" cy="28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72" name="Google Shape;1572;p57"/>
            <p:cNvCxnSpPr>
              <a:stCxn id="1542" idx="7"/>
            </p:cNvCxnSpPr>
            <p:nvPr/>
          </p:nvCxnSpPr>
          <p:spPr>
            <a:xfrm flipH="1">
              <a:off x="-28836" y="1199212"/>
              <a:ext cx="188100" cy="212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528" name="Google Shape;1528;p57"/>
            <p:cNvSpPr/>
            <p:nvPr/>
          </p:nvSpPr>
          <p:spPr>
            <a:xfrm rot="8852236">
              <a:off x="1221594" y="1215323"/>
              <a:ext cx="81073" cy="81073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57"/>
            <p:cNvSpPr/>
            <p:nvPr/>
          </p:nvSpPr>
          <p:spPr>
            <a:xfrm rot="9888766">
              <a:off x="1204756" y="487667"/>
              <a:ext cx="85439" cy="85439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57"/>
            <p:cNvSpPr/>
            <p:nvPr/>
          </p:nvSpPr>
          <p:spPr>
            <a:xfrm rot="9888766">
              <a:off x="1700743" y="430210"/>
              <a:ext cx="81073" cy="81073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57"/>
            <p:cNvSpPr/>
            <p:nvPr/>
          </p:nvSpPr>
          <p:spPr>
            <a:xfrm rot="9888766">
              <a:off x="1530549" y="-72822"/>
              <a:ext cx="54048" cy="54048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57"/>
            <p:cNvSpPr/>
            <p:nvPr/>
          </p:nvSpPr>
          <p:spPr>
            <a:xfrm rot="9888766">
              <a:off x="758109" y="7146"/>
              <a:ext cx="81073" cy="81073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57"/>
            <p:cNvSpPr/>
            <p:nvPr/>
          </p:nvSpPr>
          <p:spPr>
            <a:xfrm rot="9888766">
              <a:off x="273036" y="334706"/>
              <a:ext cx="85439" cy="85439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57"/>
            <p:cNvSpPr/>
            <p:nvPr/>
          </p:nvSpPr>
          <p:spPr>
            <a:xfrm rot="9888766">
              <a:off x="-15029" y="680066"/>
              <a:ext cx="54048" cy="54048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57"/>
            <p:cNvSpPr/>
            <p:nvPr/>
          </p:nvSpPr>
          <p:spPr>
            <a:xfrm rot="9888766">
              <a:off x="138881" y="1123504"/>
              <a:ext cx="81073" cy="81073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57"/>
            <p:cNvSpPr/>
            <p:nvPr/>
          </p:nvSpPr>
          <p:spPr>
            <a:xfrm rot="9888766">
              <a:off x="347789" y="1486349"/>
              <a:ext cx="81073" cy="81073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57"/>
            <p:cNvSpPr/>
            <p:nvPr/>
          </p:nvSpPr>
          <p:spPr>
            <a:xfrm rot="9888766">
              <a:off x="641859" y="1193677"/>
              <a:ext cx="54048" cy="54048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57"/>
            <p:cNvSpPr/>
            <p:nvPr/>
          </p:nvSpPr>
          <p:spPr>
            <a:xfrm rot="9888766">
              <a:off x="828295" y="512434"/>
              <a:ext cx="81073" cy="81073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57"/>
            <p:cNvSpPr/>
            <p:nvPr/>
          </p:nvSpPr>
          <p:spPr>
            <a:xfrm rot="9888766">
              <a:off x="524474" y="904911"/>
              <a:ext cx="54048" cy="54048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57"/>
            <p:cNvSpPr/>
            <p:nvPr/>
          </p:nvSpPr>
          <p:spPr>
            <a:xfrm rot="9888766">
              <a:off x="886945" y="790902"/>
              <a:ext cx="54048" cy="54048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73" name="Google Shape;1573;p57"/>
            <p:cNvCxnSpPr>
              <a:stCxn id="1530" idx="2"/>
              <a:endCxn id="1555" idx="7"/>
            </p:cNvCxnSpPr>
            <p:nvPr/>
          </p:nvCxnSpPr>
          <p:spPr>
            <a:xfrm flipH="1" rot="10800000">
              <a:off x="940049" y="567546"/>
              <a:ext cx="286200" cy="243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74" name="Google Shape;1574;p57"/>
            <p:cNvCxnSpPr>
              <a:stCxn id="1527" idx="4"/>
              <a:endCxn id="1559" idx="1"/>
            </p:cNvCxnSpPr>
            <p:nvPr/>
          </p:nvCxnSpPr>
          <p:spPr>
            <a:xfrm rot="10800000">
              <a:off x="1580960" y="-32474"/>
              <a:ext cx="149700" cy="464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562" name="Google Shape;1562;p57"/>
            <p:cNvSpPr/>
            <p:nvPr/>
          </p:nvSpPr>
          <p:spPr>
            <a:xfrm rot="9888766">
              <a:off x="2146358" y="39530"/>
              <a:ext cx="54048" cy="54048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75" name="Google Shape;1575;p57"/>
            <p:cNvCxnSpPr>
              <a:stCxn id="1562" idx="3"/>
            </p:cNvCxnSpPr>
            <p:nvPr/>
          </p:nvCxnSpPr>
          <p:spPr>
            <a:xfrm flipH="1" rot="10800000">
              <a:off x="2186817" y="-57093"/>
              <a:ext cx="37200" cy="10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76" name="Google Shape;1576;p57"/>
            <p:cNvCxnSpPr>
              <a:stCxn id="1562" idx="1"/>
              <a:endCxn id="1577" idx="2"/>
            </p:cNvCxnSpPr>
            <p:nvPr/>
          </p:nvCxnSpPr>
          <p:spPr>
            <a:xfrm>
              <a:off x="2196830" y="79989"/>
              <a:ext cx="166200" cy="197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78" name="Google Shape;1578;p57"/>
            <p:cNvCxnSpPr>
              <a:stCxn id="1577" idx="3"/>
              <a:endCxn id="1527" idx="2"/>
            </p:cNvCxnSpPr>
            <p:nvPr/>
          </p:nvCxnSpPr>
          <p:spPr>
            <a:xfrm flipH="1">
              <a:off x="1780339" y="299945"/>
              <a:ext cx="577200" cy="1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79" name="Google Shape;1579;p57"/>
            <p:cNvCxnSpPr>
              <a:stCxn id="1528" idx="7"/>
              <a:endCxn id="1551" idx="2"/>
            </p:cNvCxnSpPr>
            <p:nvPr/>
          </p:nvCxnSpPr>
          <p:spPr>
            <a:xfrm flipH="1">
              <a:off x="427431" y="1295429"/>
              <a:ext cx="825900" cy="22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80" name="Google Shape;1580;p57"/>
            <p:cNvCxnSpPr>
              <a:stCxn id="1527" idx="1"/>
              <a:endCxn id="1581" idx="4"/>
            </p:cNvCxnSpPr>
            <p:nvPr/>
          </p:nvCxnSpPr>
          <p:spPr>
            <a:xfrm>
              <a:off x="1776451" y="490900"/>
              <a:ext cx="440700" cy="282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581" name="Google Shape;1581;p57"/>
            <p:cNvSpPr/>
            <p:nvPr/>
          </p:nvSpPr>
          <p:spPr>
            <a:xfrm rot="8852236">
              <a:off x="2203401" y="768190"/>
              <a:ext cx="59607" cy="59607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82" name="Google Shape;1582;p57"/>
            <p:cNvCxnSpPr>
              <a:stCxn id="1581" idx="6"/>
              <a:endCxn id="1528" idx="1"/>
            </p:cNvCxnSpPr>
            <p:nvPr/>
          </p:nvCxnSpPr>
          <p:spPr>
            <a:xfrm flipH="1">
              <a:off x="1301758" y="813991"/>
              <a:ext cx="906300" cy="450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83" name="Google Shape;1583;p57"/>
            <p:cNvCxnSpPr>
              <a:stCxn id="1577" idx="4"/>
              <a:endCxn id="1581" idx="2"/>
            </p:cNvCxnSpPr>
            <p:nvPr/>
          </p:nvCxnSpPr>
          <p:spPr>
            <a:xfrm flipH="1">
              <a:off x="2258337" y="319467"/>
              <a:ext cx="111000" cy="462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577" name="Google Shape;1577;p57"/>
            <p:cNvSpPr/>
            <p:nvPr/>
          </p:nvSpPr>
          <p:spPr>
            <a:xfrm rot="2181221">
              <a:off x="2357200" y="265661"/>
              <a:ext cx="59607" cy="59607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84" name="Google Shape;1584;p57"/>
            <p:cNvCxnSpPr>
              <a:endCxn id="1532" idx="4"/>
            </p:cNvCxnSpPr>
            <p:nvPr/>
          </p:nvCxnSpPr>
          <p:spPr>
            <a:xfrm>
              <a:off x="61264" y="-8802"/>
              <a:ext cx="243300" cy="345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585" name="Google Shape;1585;p57"/>
            <p:cNvSpPr/>
            <p:nvPr/>
          </p:nvSpPr>
          <p:spPr>
            <a:xfrm rot="8852236">
              <a:off x="2545972" y="-969"/>
              <a:ext cx="59607" cy="59607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86" name="Google Shape;1586;p57"/>
            <p:cNvCxnSpPr>
              <a:stCxn id="1585" idx="7"/>
              <a:endCxn id="1577" idx="0"/>
            </p:cNvCxnSpPr>
            <p:nvPr/>
          </p:nvCxnSpPr>
          <p:spPr>
            <a:xfrm flipH="1">
              <a:off x="2404606" y="57927"/>
              <a:ext cx="164700" cy="213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87" name="Google Shape;1587;p57"/>
            <p:cNvCxnSpPr>
              <a:stCxn id="1585" idx="5"/>
              <a:endCxn id="1562" idx="1"/>
            </p:cNvCxnSpPr>
            <p:nvPr/>
          </p:nvCxnSpPr>
          <p:spPr>
            <a:xfrm flipH="1">
              <a:off x="2196883" y="22365"/>
              <a:ext cx="349800" cy="57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588" name="Google Shape;1588;p57"/>
          <p:cNvGrpSpPr/>
          <p:nvPr/>
        </p:nvGrpSpPr>
        <p:grpSpPr>
          <a:xfrm flipH="1">
            <a:off x="9562319" y="-74370"/>
            <a:ext cx="2645755" cy="1655584"/>
            <a:chOff x="123564" y="73442"/>
            <a:chExt cx="2645755" cy="1655584"/>
          </a:xfrm>
        </p:grpSpPr>
        <p:cxnSp>
          <p:nvCxnSpPr>
            <p:cNvPr id="1589" name="Google Shape;1589;p57"/>
            <p:cNvCxnSpPr>
              <a:stCxn id="1590" idx="7"/>
              <a:endCxn id="1591" idx="2"/>
            </p:cNvCxnSpPr>
            <p:nvPr/>
          </p:nvCxnSpPr>
          <p:spPr>
            <a:xfrm flipH="1">
              <a:off x="1448726" y="658318"/>
              <a:ext cx="424800" cy="728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92" name="Google Shape;1592;p57"/>
            <p:cNvCxnSpPr>
              <a:stCxn id="1591" idx="4"/>
              <a:endCxn id="1593" idx="1"/>
            </p:cNvCxnSpPr>
            <p:nvPr/>
          </p:nvCxnSpPr>
          <p:spPr>
            <a:xfrm rot="10800000">
              <a:off x="1089773" y="983757"/>
              <a:ext cx="303000" cy="390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94" name="Google Shape;1594;p57"/>
            <p:cNvCxnSpPr>
              <a:stCxn id="1595" idx="2"/>
              <a:endCxn id="1596" idx="6"/>
            </p:cNvCxnSpPr>
            <p:nvPr/>
          </p:nvCxnSpPr>
          <p:spPr>
            <a:xfrm>
              <a:off x="509383" y="518634"/>
              <a:ext cx="472800" cy="197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97" name="Google Shape;1597;p57"/>
            <p:cNvCxnSpPr>
              <a:stCxn id="1593" idx="5"/>
              <a:endCxn id="1595" idx="1"/>
            </p:cNvCxnSpPr>
            <p:nvPr/>
          </p:nvCxnSpPr>
          <p:spPr>
            <a:xfrm rot="10800000">
              <a:off x="505322" y="550991"/>
              <a:ext cx="537600" cy="405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98" name="Google Shape;1598;p57"/>
            <p:cNvCxnSpPr>
              <a:stCxn id="1591" idx="5"/>
              <a:endCxn id="1599" idx="1"/>
            </p:cNvCxnSpPr>
            <p:nvPr/>
          </p:nvCxnSpPr>
          <p:spPr>
            <a:xfrm rot="10800000">
              <a:off x="727261" y="1097660"/>
              <a:ext cx="647700" cy="301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00" name="Google Shape;1600;p57"/>
            <p:cNvCxnSpPr>
              <a:stCxn id="1595" idx="0"/>
              <a:endCxn id="1599" idx="4"/>
            </p:cNvCxnSpPr>
            <p:nvPr/>
          </p:nvCxnSpPr>
          <p:spPr>
            <a:xfrm>
              <a:off x="479347" y="571053"/>
              <a:ext cx="217500" cy="487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01" name="Google Shape;1601;p57"/>
            <p:cNvCxnSpPr>
              <a:stCxn id="1593" idx="3"/>
              <a:endCxn id="1596" idx="0"/>
            </p:cNvCxnSpPr>
            <p:nvPr/>
          </p:nvCxnSpPr>
          <p:spPr>
            <a:xfrm rot="10800000">
              <a:off x="1031804" y="744378"/>
              <a:ext cx="48000" cy="202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02" name="Google Shape;1602;p57"/>
            <p:cNvCxnSpPr>
              <a:stCxn id="1591" idx="6"/>
              <a:endCxn id="1603" idx="2"/>
            </p:cNvCxnSpPr>
            <p:nvPr/>
          </p:nvCxnSpPr>
          <p:spPr>
            <a:xfrm rot="10800000">
              <a:off x="847228" y="1366118"/>
              <a:ext cx="533100" cy="63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04" name="Google Shape;1604;p57"/>
            <p:cNvCxnSpPr>
              <a:stCxn id="1595" idx="7"/>
              <a:endCxn id="1605" idx="3"/>
            </p:cNvCxnSpPr>
            <p:nvPr/>
          </p:nvCxnSpPr>
          <p:spPr>
            <a:xfrm flipH="1">
              <a:off x="352117" y="566891"/>
              <a:ext cx="94800" cy="714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06" name="Google Shape;1606;p57"/>
            <p:cNvCxnSpPr>
              <a:stCxn id="1593" idx="6"/>
              <a:endCxn id="1599" idx="2"/>
            </p:cNvCxnSpPr>
            <p:nvPr/>
          </p:nvCxnSpPr>
          <p:spPr>
            <a:xfrm flipH="1">
              <a:off x="730089" y="977406"/>
              <a:ext cx="310200" cy="99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07" name="Google Shape;1607;p57"/>
            <p:cNvCxnSpPr>
              <a:stCxn id="1608" idx="0"/>
              <a:endCxn id="1596" idx="4"/>
            </p:cNvCxnSpPr>
            <p:nvPr/>
          </p:nvCxnSpPr>
          <p:spPr>
            <a:xfrm>
              <a:off x="961665" y="239203"/>
              <a:ext cx="48900" cy="426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09" name="Google Shape;1609;p57"/>
            <p:cNvCxnSpPr>
              <a:stCxn id="1599" idx="6"/>
              <a:endCxn id="1605" idx="2"/>
            </p:cNvCxnSpPr>
            <p:nvPr/>
          </p:nvCxnSpPr>
          <p:spPr>
            <a:xfrm flipH="1">
              <a:off x="370918" y="1091415"/>
              <a:ext cx="306900" cy="214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10" name="Google Shape;1610;p57"/>
            <p:cNvCxnSpPr>
              <a:stCxn id="1611" idx="0"/>
              <a:endCxn id="1605" idx="4"/>
            </p:cNvCxnSpPr>
            <p:nvPr/>
          </p:nvCxnSpPr>
          <p:spPr>
            <a:xfrm>
              <a:off x="171475" y="885570"/>
              <a:ext cx="149700" cy="391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12" name="Google Shape;1612;p57"/>
            <p:cNvCxnSpPr>
              <a:stCxn id="1603" idx="1"/>
              <a:endCxn id="1605" idx="5"/>
            </p:cNvCxnSpPr>
            <p:nvPr/>
          </p:nvCxnSpPr>
          <p:spPr>
            <a:xfrm rot="10800000">
              <a:off x="296631" y="1296236"/>
              <a:ext cx="548100" cy="90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13" name="Google Shape;1613;p57"/>
            <p:cNvCxnSpPr>
              <a:stCxn id="1603" idx="7"/>
              <a:endCxn id="1614" idx="3"/>
            </p:cNvCxnSpPr>
            <p:nvPr/>
          </p:nvCxnSpPr>
          <p:spPr>
            <a:xfrm flipH="1">
              <a:off x="560948" y="1396548"/>
              <a:ext cx="246900" cy="247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15" name="Google Shape;1615;p57"/>
            <p:cNvCxnSpPr>
              <a:stCxn id="1614" idx="5"/>
              <a:endCxn id="1605" idx="1"/>
            </p:cNvCxnSpPr>
            <p:nvPr/>
          </p:nvCxnSpPr>
          <p:spPr>
            <a:xfrm rot="10800000">
              <a:off x="366954" y="1336632"/>
              <a:ext cx="138600" cy="322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16" name="Google Shape;1616;p57"/>
            <p:cNvCxnSpPr>
              <a:stCxn id="1614" idx="6"/>
            </p:cNvCxnSpPr>
            <p:nvPr/>
          </p:nvCxnSpPr>
          <p:spPr>
            <a:xfrm rot="10800000">
              <a:off x="130805" y="1635905"/>
              <a:ext cx="370800" cy="5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17" name="Google Shape;1617;p57"/>
            <p:cNvCxnSpPr>
              <a:stCxn id="1618" idx="0"/>
              <a:endCxn id="1591" idx="3"/>
            </p:cNvCxnSpPr>
            <p:nvPr/>
          </p:nvCxnSpPr>
          <p:spPr>
            <a:xfrm>
              <a:off x="1411067" y="724014"/>
              <a:ext cx="12300" cy="644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19" name="Google Shape;1619;p57"/>
            <p:cNvCxnSpPr>
              <a:stCxn id="1596" idx="2"/>
              <a:endCxn id="1618" idx="6"/>
            </p:cNvCxnSpPr>
            <p:nvPr/>
          </p:nvCxnSpPr>
          <p:spPr>
            <a:xfrm flipH="1" rot="10800000">
              <a:off x="1060352" y="693851"/>
              <a:ext cx="298200" cy="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20" name="Google Shape;1620;p57"/>
            <p:cNvCxnSpPr>
              <a:stCxn id="1608" idx="1"/>
              <a:endCxn id="1618" idx="5"/>
            </p:cNvCxnSpPr>
            <p:nvPr/>
          </p:nvCxnSpPr>
          <p:spPr>
            <a:xfrm>
              <a:off x="986217" y="220236"/>
              <a:ext cx="376500" cy="441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21" name="Google Shape;1621;p57"/>
            <p:cNvCxnSpPr>
              <a:stCxn id="1622" idx="7"/>
              <a:endCxn id="1618" idx="3"/>
            </p:cNvCxnSpPr>
            <p:nvPr/>
          </p:nvCxnSpPr>
          <p:spPr>
            <a:xfrm flipH="1">
              <a:off x="1421138" y="130050"/>
              <a:ext cx="275400" cy="515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23" name="Google Shape;1623;p57"/>
            <p:cNvCxnSpPr>
              <a:stCxn id="1590" idx="6"/>
              <a:endCxn id="1618" idx="2"/>
            </p:cNvCxnSpPr>
            <p:nvPr/>
          </p:nvCxnSpPr>
          <p:spPr>
            <a:xfrm flipH="1">
              <a:off x="1441159" y="633766"/>
              <a:ext cx="413400" cy="37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24" name="Google Shape;1624;p57"/>
            <p:cNvCxnSpPr>
              <a:stCxn id="1625" idx="7"/>
              <a:endCxn id="1590" idx="3"/>
            </p:cNvCxnSpPr>
            <p:nvPr/>
          </p:nvCxnSpPr>
          <p:spPr>
            <a:xfrm flipH="1">
              <a:off x="1913947" y="242401"/>
              <a:ext cx="398400" cy="345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26" name="Google Shape;1626;p57"/>
            <p:cNvCxnSpPr>
              <a:stCxn id="1625" idx="6"/>
              <a:endCxn id="1622" idx="2"/>
            </p:cNvCxnSpPr>
            <p:nvPr/>
          </p:nvCxnSpPr>
          <p:spPr>
            <a:xfrm rot="10800000">
              <a:off x="1736002" y="99434"/>
              <a:ext cx="563700" cy="126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27" name="Google Shape;1627;p57"/>
            <p:cNvCxnSpPr>
              <a:stCxn id="1625" idx="4"/>
            </p:cNvCxnSpPr>
            <p:nvPr/>
          </p:nvCxnSpPr>
          <p:spPr>
            <a:xfrm rot="10800000">
              <a:off x="2274302" y="143374"/>
              <a:ext cx="44400" cy="49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28" name="Google Shape;1628;p57"/>
            <p:cNvCxnSpPr>
              <a:stCxn id="1622" idx="6"/>
              <a:endCxn id="1608" idx="2"/>
            </p:cNvCxnSpPr>
            <p:nvPr/>
          </p:nvCxnSpPr>
          <p:spPr>
            <a:xfrm flipH="1">
              <a:off x="990293" y="113682"/>
              <a:ext cx="693600" cy="75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29" name="Google Shape;1629;p57"/>
            <p:cNvCxnSpPr>
              <a:stCxn id="1608" idx="6"/>
              <a:endCxn id="1595" idx="3"/>
            </p:cNvCxnSpPr>
            <p:nvPr/>
          </p:nvCxnSpPr>
          <p:spPr>
            <a:xfrm flipH="1">
              <a:off x="489525" y="210702"/>
              <a:ext cx="422400" cy="282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30" name="Google Shape;1630;p57"/>
            <p:cNvCxnSpPr>
              <a:stCxn id="1611" idx="2"/>
              <a:endCxn id="1595" idx="6"/>
            </p:cNvCxnSpPr>
            <p:nvPr/>
          </p:nvCxnSpPr>
          <p:spPr>
            <a:xfrm flipH="1" rot="10800000">
              <a:off x="190475" y="541010"/>
              <a:ext cx="236400" cy="311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31" name="Google Shape;1631;p57"/>
            <p:cNvCxnSpPr>
              <a:endCxn id="1595" idx="5"/>
            </p:cNvCxnSpPr>
            <p:nvPr/>
          </p:nvCxnSpPr>
          <p:spPr>
            <a:xfrm>
              <a:off x="146390" y="434187"/>
              <a:ext cx="284700" cy="74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32" name="Google Shape;1632;p57"/>
            <p:cNvCxnSpPr>
              <a:endCxn id="1595" idx="3"/>
            </p:cNvCxnSpPr>
            <p:nvPr/>
          </p:nvCxnSpPr>
          <p:spPr>
            <a:xfrm flipH="1">
              <a:off x="489394" y="129160"/>
              <a:ext cx="69000" cy="363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33" name="Google Shape;1633;p57"/>
            <p:cNvCxnSpPr>
              <a:stCxn id="1603" idx="4"/>
              <a:endCxn id="1599" idx="0"/>
            </p:cNvCxnSpPr>
            <p:nvPr/>
          </p:nvCxnSpPr>
          <p:spPr>
            <a:xfrm rot="10800000">
              <a:off x="711003" y="1110321"/>
              <a:ext cx="103200" cy="236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34" name="Google Shape;1634;p57"/>
            <p:cNvCxnSpPr>
              <a:endCxn id="1605" idx="6"/>
            </p:cNvCxnSpPr>
            <p:nvPr/>
          </p:nvCxnSpPr>
          <p:spPr>
            <a:xfrm>
              <a:off x="135497" y="1298560"/>
              <a:ext cx="157200" cy="28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35" name="Google Shape;1635;p57"/>
            <p:cNvCxnSpPr>
              <a:stCxn id="1605" idx="7"/>
            </p:cNvCxnSpPr>
            <p:nvPr/>
          </p:nvCxnSpPr>
          <p:spPr>
            <a:xfrm flipH="1">
              <a:off x="123564" y="1351612"/>
              <a:ext cx="188100" cy="212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591" name="Google Shape;1591;p57"/>
            <p:cNvSpPr/>
            <p:nvPr/>
          </p:nvSpPr>
          <p:spPr>
            <a:xfrm rot="8852236">
              <a:off x="1373994" y="1367723"/>
              <a:ext cx="81073" cy="81073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57"/>
            <p:cNvSpPr/>
            <p:nvPr/>
          </p:nvSpPr>
          <p:spPr>
            <a:xfrm rot="9888766">
              <a:off x="1357156" y="640067"/>
              <a:ext cx="85439" cy="85439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57"/>
            <p:cNvSpPr/>
            <p:nvPr/>
          </p:nvSpPr>
          <p:spPr>
            <a:xfrm rot="9888766">
              <a:off x="1853143" y="582610"/>
              <a:ext cx="81073" cy="81073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57"/>
            <p:cNvSpPr/>
            <p:nvPr/>
          </p:nvSpPr>
          <p:spPr>
            <a:xfrm rot="9888766">
              <a:off x="1682949" y="79578"/>
              <a:ext cx="54048" cy="54048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57"/>
            <p:cNvSpPr/>
            <p:nvPr/>
          </p:nvSpPr>
          <p:spPr>
            <a:xfrm rot="9888766">
              <a:off x="910509" y="159546"/>
              <a:ext cx="81073" cy="81073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57"/>
            <p:cNvSpPr/>
            <p:nvPr/>
          </p:nvSpPr>
          <p:spPr>
            <a:xfrm rot="9888766">
              <a:off x="425436" y="487106"/>
              <a:ext cx="85439" cy="85439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57"/>
            <p:cNvSpPr/>
            <p:nvPr/>
          </p:nvSpPr>
          <p:spPr>
            <a:xfrm rot="9888766">
              <a:off x="137371" y="832466"/>
              <a:ext cx="54048" cy="54048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57"/>
            <p:cNvSpPr/>
            <p:nvPr/>
          </p:nvSpPr>
          <p:spPr>
            <a:xfrm rot="9888766">
              <a:off x="291281" y="1275904"/>
              <a:ext cx="81073" cy="81073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57"/>
            <p:cNvSpPr/>
            <p:nvPr/>
          </p:nvSpPr>
          <p:spPr>
            <a:xfrm rot="9888766">
              <a:off x="500189" y="1638749"/>
              <a:ext cx="81073" cy="81073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57"/>
            <p:cNvSpPr/>
            <p:nvPr/>
          </p:nvSpPr>
          <p:spPr>
            <a:xfrm rot="9888766">
              <a:off x="794259" y="1346077"/>
              <a:ext cx="54048" cy="54048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57"/>
            <p:cNvSpPr/>
            <p:nvPr/>
          </p:nvSpPr>
          <p:spPr>
            <a:xfrm rot="9888766">
              <a:off x="980695" y="664834"/>
              <a:ext cx="81073" cy="81073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57"/>
            <p:cNvSpPr/>
            <p:nvPr/>
          </p:nvSpPr>
          <p:spPr>
            <a:xfrm rot="9888766">
              <a:off x="676874" y="1057311"/>
              <a:ext cx="54048" cy="54048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57"/>
            <p:cNvSpPr/>
            <p:nvPr/>
          </p:nvSpPr>
          <p:spPr>
            <a:xfrm rot="9888766">
              <a:off x="1039345" y="943302"/>
              <a:ext cx="54048" cy="54048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36" name="Google Shape;1636;p57"/>
            <p:cNvCxnSpPr>
              <a:stCxn id="1593" idx="2"/>
              <a:endCxn id="1618" idx="7"/>
            </p:cNvCxnSpPr>
            <p:nvPr/>
          </p:nvCxnSpPr>
          <p:spPr>
            <a:xfrm flipH="1" rot="10800000">
              <a:off x="1092449" y="719946"/>
              <a:ext cx="286200" cy="243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37" name="Google Shape;1637;p57"/>
            <p:cNvCxnSpPr>
              <a:stCxn id="1590" idx="4"/>
              <a:endCxn id="1622" idx="1"/>
            </p:cNvCxnSpPr>
            <p:nvPr/>
          </p:nvCxnSpPr>
          <p:spPr>
            <a:xfrm rot="10800000">
              <a:off x="1733360" y="119926"/>
              <a:ext cx="149700" cy="464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625" name="Google Shape;1625;p57"/>
            <p:cNvSpPr/>
            <p:nvPr/>
          </p:nvSpPr>
          <p:spPr>
            <a:xfrm rot="9888766">
              <a:off x="2298758" y="191930"/>
              <a:ext cx="54048" cy="54048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38" name="Google Shape;1638;p57"/>
            <p:cNvCxnSpPr>
              <a:stCxn id="1625" idx="3"/>
            </p:cNvCxnSpPr>
            <p:nvPr/>
          </p:nvCxnSpPr>
          <p:spPr>
            <a:xfrm flipH="1" rot="10800000">
              <a:off x="2339217" y="95306"/>
              <a:ext cx="37200" cy="10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39" name="Google Shape;1639;p57"/>
            <p:cNvCxnSpPr>
              <a:stCxn id="1625" idx="1"/>
              <a:endCxn id="1640" idx="2"/>
            </p:cNvCxnSpPr>
            <p:nvPr/>
          </p:nvCxnSpPr>
          <p:spPr>
            <a:xfrm>
              <a:off x="2349230" y="232389"/>
              <a:ext cx="166200" cy="197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41" name="Google Shape;1641;p57"/>
            <p:cNvCxnSpPr>
              <a:stCxn id="1640" idx="3"/>
              <a:endCxn id="1590" idx="2"/>
            </p:cNvCxnSpPr>
            <p:nvPr/>
          </p:nvCxnSpPr>
          <p:spPr>
            <a:xfrm flipH="1">
              <a:off x="1932739" y="452345"/>
              <a:ext cx="577200" cy="1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42" name="Google Shape;1642;p57"/>
            <p:cNvCxnSpPr>
              <a:stCxn id="1591" idx="7"/>
              <a:endCxn id="1614" idx="2"/>
            </p:cNvCxnSpPr>
            <p:nvPr/>
          </p:nvCxnSpPr>
          <p:spPr>
            <a:xfrm flipH="1">
              <a:off x="579831" y="1447829"/>
              <a:ext cx="825900" cy="22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43" name="Google Shape;1643;p57"/>
            <p:cNvCxnSpPr>
              <a:stCxn id="1590" idx="1"/>
              <a:endCxn id="1644" idx="4"/>
            </p:cNvCxnSpPr>
            <p:nvPr/>
          </p:nvCxnSpPr>
          <p:spPr>
            <a:xfrm>
              <a:off x="1928851" y="643300"/>
              <a:ext cx="440700" cy="282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644" name="Google Shape;1644;p57"/>
            <p:cNvSpPr/>
            <p:nvPr/>
          </p:nvSpPr>
          <p:spPr>
            <a:xfrm rot="8852236">
              <a:off x="2355801" y="920590"/>
              <a:ext cx="59607" cy="59607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45" name="Google Shape;1645;p57"/>
            <p:cNvCxnSpPr>
              <a:stCxn id="1644" idx="6"/>
              <a:endCxn id="1591" idx="1"/>
            </p:cNvCxnSpPr>
            <p:nvPr/>
          </p:nvCxnSpPr>
          <p:spPr>
            <a:xfrm flipH="1">
              <a:off x="1454158" y="966391"/>
              <a:ext cx="906300" cy="450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46" name="Google Shape;1646;p57"/>
            <p:cNvCxnSpPr>
              <a:stCxn id="1640" idx="4"/>
              <a:endCxn id="1644" idx="2"/>
            </p:cNvCxnSpPr>
            <p:nvPr/>
          </p:nvCxnSpPr>
          <p:spPr>
            <a:xfrm flipH="1">
              <a:off x="2410737" y="471867"/>
              <a:ext cx="111000" cy="462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640" name="Google Shape;1640;p57"/>
            <p:cNvSpPr/>
            <p:nvPr/>
          </p:nvSpPr>
          <p:spPr>
            <a:xfrm rot="2181221">
              <a:off x="2509600" y="418061"/>
              <a:ext cx="59607" cy="59607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47" name="Google Shape;1647;p57"/>
            <p:cNvCxnSpPr>
              <a:endCxn id="1595" idx="4"/>
            </p:cNvCxnSpPr>
            <p:nvPr/>
          </p:nvCxnSpPr>
          <p:spPr>
            <a:xfrm>
              <a:off x="213664" y="143598"/>
              <a:ext cx="243300" cy="345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648" name="Google Shape;1648;p57"/>
            <p:cNvSpPr/>
            <p:nvPr/>
          </p:nvSpPr>
          <p:spPr>
            <a:xfrm rot="8852236">
              <a:off x="2698372" y="151431"/>
              <a:ext cx="59607" cy="59607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49" name="Google Shape;1649;p57"/>
            <p:cNvCxnSpPr>
              <a:stCxn id="1648" idx="7"/>
              <a:endCxn id="1640" idx="0"/>
            </p:cNvCxnSpPr>
            <p:nvPr/>
          </p:nvCxnSpPr>
          <p:spPr>
            <a:xfrm flipH="1">
              <a:off x="2557006" y="210327"/>
              <a:ext cx="164700" cy="213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50" name="Google Shape;1650;p57"/>
            <p:cNvCxnSpPr>
              <a:stCxn id="1648" idx="5"/>
              <a:endCxn id="1625" idx="1"/>
            </p:cNvCxnSpPr>
            <p:nvPr/>
          </p:nvCxnSpPr>
          <p:spPr>
            <a:xfrm flipH="1">
              <a:off x="2349283" y="174765"/>
              <a:ext cx="349800" cy="57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_Image slide layout">
  <p:cSld name="8_Image slide layout"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58"/>
          <p:cNvSpPr/>
          <p:nvPr>
            <p:ph idx="2" type="pic"/>
          </p:nvPr>
        </p:nvSpPr>
        <p:spPr>
          <a:xfrm>
            <a:off x="3934982" y="0"/>
            <a:ext cx="432203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Contents slide layout">
  <p:cSld name="6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8.xml"/><Relationship Id="rId19" Type="http://schemas.openxmlformats.org/officeDocument/2006/relationships/theme" Target="../theme/theme4.xml"/><Relationship Id="rId6" Type="http://schemas.openxmlformats.org/officeDocument/2006/relationships/slideLayout" Target="../slideLayouts/slideLayout9.xml"/><Relationship Id="rId1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10.xml"/><Relationship Id="rId8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3" name="Google Shape;3003;p1"/>
          <p:cNvGrpSpPr/>
          <p:nvPr/>
        </p:nvGrpSpPr>
        <p:grpSpPr>
          <a:xfrm>
            <a:off x="-99302" y="4604455"/>
            <a:ext cx="12313479" cy="2345436"/>
            <a:chOff x="-106812" y="4136169"/>
            <a:chExt cx="12313479" cy="2345436"/>
          </a:xfrm>
        </p:grpSpPr>
        <p:cxnSp>
          <p:nvCxnSpPr>
            <p:cNvPr id="3004" name="Google Shape;3004;p1"/>
            <p:cNvCxnSpPr>
              <a:stCxn id="3005" idx="7"/>
              <a:endCxn id="3006" idx="2"/>
            </p:cNvCxnSpPr>
            <p:nvPr/>
          </p:nvCxnSpPr>
          <p:spPr>
            <a:xfrm flipH="1" rot="10800000">
              <a:off x="1154476" y="4263513"/>
              <a:ext cx="1219500" cy="1200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07" name="Google Shape;3007;p1"/>
            <p:cNvCxnSpPr>
              <a:stCxn id="3006" idx="4"/>
              <a:endCxn id="3008" idx="1"/>
            </p:cNvCxnSpPr>
            <p:nvPr/>
          </p:nvCxnSpPr>
          <p:spPr>
            <a:xfrm>
              <a:off x="2477073" y="4317775"/>
              <a:ext cx="386100" cy="925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09" name="Google Shape;3009;p1"/>
            <p:cNvCxnSpPr>
              <a:stCxn id="3010" idx="2"/>
              <a:endCxn id="3011" idx="6"/>
            </p:cNvCxnSpPr>
            <p:nvPr/>
          </p:nvCxnSpPr>
          <p:spPr>
            <a:xfrm rot="10800000">
              <a:off x="2931613" y="5825465"/>
              <a:ext cx="758700" cy="304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12" name="Google Shape;3012;p1"/>
            <p:cNvCxnSpPr>
              <a:stCxn id="3008" idx="5"/>
              <a:endCxn id="3010" idx="1"/>
            </p:cNvCxnSpPr>
            <p:nvPr/>
          </p:nvCxnSpPr>
          <p:spPr>
            <a:xfrm>
              <a:off x="2940655" y="5321188"/>
              <a:ext cx="775200" cy="747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13" name="Google Shape;3013;p1"/>
            <p:cNvCxnSpPr>
              <a:stCxn id="3006" idx="5"/>
              <a:endCxn id="3014" idx="1"/>
            </p:cNvCxnSpPr>
            <p:nvPr/>
          </p:nvCxnSpPr>
          <p:spPr>
            <a:xfrm>
              <a:off x="2525482" y="4277477"/>
              <a:ext cx="1108500" cy="935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15" name="Google Shape;3015;p1"/>
            <p:cNvCxnSpPr>
              <a:stCxn id="3010" idx="0"/>
              <a:endCxn id="3014" idx="4"/>
            </p:cNvCxnSpPr>
            <p:nvPr/>
          </p:nvCxnSpPr>
          <p:spPr>
            <a:xfrm rot="10800000">
              <a:off x="3672641" y="5306737"/>
              <a:ext cx="104400" cy="736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16" name="Google Shape;3016;p1"/>
            <p:cNvCxnSpPr>
              <a:stCxn id="3008" idx="3"/>
              <a:endCxn id="3011" idx="0"/>
            </p:cNvCxnSpPr>
            <p:nvPr/>
          </p:nvCxnSpPr>
          <p:spPr>
            <a:xfrm flipH="1">
              <a:off x="2849265" y="5321188"/>
              <a:ext cx="13800" cy="422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17" name="Google Shape;3017;p1"/>
            <p:cNvCxnSpPr>
              <a:stCxn id="3006" idx="6"/>
              <a:endCxn id="3018" idx="1"/>
            </p:cNvCxnSpPr>
            <p:nvPr/>
          </p:nvCxnSpPr>
          <p:spPr>
            <a:xfrm>
              <a:off x="2531217" y="4214752"/>
              <a:ext cx="1935600" cy="722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19" name="Google Shape;3019;p1"/>
            <p:cNvCxnSpPr>
              <a:stCxn id="3010" idx="7"/>
              <a:endCxn id="3018" idx="3"/>
            </p:cNvCxnSpPr>
            <p:nvPr/>
          </p:nvCxnSpPr>
          <p:spPr>
            <a:xfrm flipH="1" rot="10800000">
              <a:off x="3838367" y="5053139"/>
              <a:ext cx="628500" cy="1015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20" name="Google Shape;3020;p1"/>
            <p:cNvCxnSpPr>
              <a:stCxn id="3008" idx="6"/>
              <a:endCxn id="3014" idx="2"/>
            </p:cNvCxnSpPr>
            <p:nvPr/>
          </p:nvCxnSpPr>
          <p:spPr>
            <a:xfrm flipH="1" rot="10800000">
              <a:off x="2956724" y="5251793"/>
              <a:ext cx="661200" cy="30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21" name="Google Shape;3021;p1"/>
            <p:cNvCxnSpPr>
              <a:stCxn id="3022" idx="0"/>
              <a:endCxn id="3011" idx="4"/>
            </p:cNvCxnSpPr>
            <p:nvPr/>
          </p:nvCxnSpPr>
          <p:spPr>
            <a:xfrm flipH="1" rot="10800000">
              <a:off x="2774163" y="5907686"/>
              <a:ext cx="75300" cy="373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23" name="Google Shape;3023;p1"/>
            <p:cNvCxnSpPr>
              <a:stCxn id="3014" idx="6"/>
              <a:endCxn id="3018" idx="2"/>
            </p:cNvCxnSpPr>
            <p:nvPr/>
          </p:nvCxnSpPr>
          <p:spPr>
            <a:xfrm flipH="1" rot="10800000">
              <a:off x="3727539" y="4995000"/>
              <a:ext cx="715200" cy="256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24" name="Google Shape;3024;p1"/>
            <p:cNvCxnSpPr>
              <a:stCxn id="3025" idx="0"/>
              <a:endCxn id="3018" idx="4"/>
            </p:cNvCxnSpPr>
            <p:nvPr/>
          </p:nvCxnSpPr>
          <p:spPr>
            <a:xfrm rot="10800000">
              <a:off x="4525159" y="5077152"/>
              <a:ext cx="51000" cy="838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26" name="Google Shape;3026;p1"/>
            <p:cNvCxnSpPr>
              <a:stCxn id="3027" idx="1"/>
              <a:endCxn id="3018" idx="5"/>
            </p:cNvCxnSpPr>
            <p:nvPr/>
          </p:nvCxnSpPr>
          <p:spPr>
            <a:xfrm rot="10800000">
              <a:off x="4583278" y="5053124"/>
              <a:ext cx="1061100" cy="957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28" name="Google Shape;3028;p1"/>
            <p:cNvCxnSpPr>
              <a:stCxn id="3027" idx="0"/>
              <a:endCxn id="3029" idx="4"/>
            </p:cNvCxnSpPr>
            <p:nvPr/>
          </p:nvCxnSpPr>
          <p:spPr>
            <a:xfrm flipH="1" rot="10800000">
              <a:off x="5683173" y="4739155"/>
              <a:ext cx="213600" cy="1255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30" name="Google Shape;3030;p1"/>
            <p:cNvCxnSpPr>
              <a:stCxn id="3029" idx="2"/>
              <a:endCxn id="3018" idx="6"/>
            </p:cNvCxnSpPr>
            <p:nvPr/>
          </p:nvCxnSpPr>
          <p:spPr>
            <a:xfrm flipH="1">
              <a:off x="4607573" y="4656978"/>
              <a:ext cx="1206900" cy="338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31" name="Google Shape;3031;p1"/>
            <p:cNvCxnSpPr>
              <a:stCxn id="3029" idx="7"/>
              <a:endCxn id="3032" idx="2"/>
            </p:cNvCxnSpPr>
            <p:nvPr/>
          </p:nvCxnSpPr>
          <p:spPr>
            <a:xfrm flipH="1" rot="10800000">
              <a:off x="5954961" y="4275686"/>
              <a:ext cx="2410800" cy="323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33" name="Google Shape;3033;p1"/>
            <p:cNvCxnSpPr>
              <a:stCxn id="3029" idx="6"/>
              <a:endCxn id="3034" idx="2"/>
            </p:cNvCxnSpPr>
            <p:nvPr/>
          </p:nvCxnSpPr>
          <p:spPr>
            <a:xfrm>
              <a:off x="5979065" y="4656978"/>
              <a:ext cx="765000" cy="577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35" name="Google Shape;3035;p1"/>
            <p:cNvCxnSpPr>
              <a:stCxn id="3034" idx="7"/>
              <a:endCxn id="3032" idx="3"/>
            </p:cNvCxnSpPr>
            <p:nvPr/>
          </p:nvCxnSpPr>
          <p:spPr>
            <a:xfrm flipH="1" rot="10800000">
              <a:off x="6884583" y="4314545"/>
              <a:ext cx="1497300" cy="861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36" name="Google Shape;3036;p1"/>
            <p:cNvCxnSpPr>
              <a:stCxn id="3037" idx="0"/>
              <a:endCxn id="3006" idx="3"/>
            </p:cNvCxnSpPr>
            <p:nvPr/>
          </p:nvCxnSpPr>
          <p:spPr>
            <a:xfrm flipH="1" rot="10800000">
              <a:off x="2095501" y="4312057"/>
              <a:ext cx="318900" cy="1269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38" name="Google Shape;3038;p1"/>
            <p:cNvCxnSpPr>
              <a:stCxn id="3011" idx="2"/>
              <a:endCxn id="3037" idx="6"/>
            </p:cNvCxnSpPr>
            <p:nvPr/>
          </p:nvCxnSpPr>
          <p:spPr>
            <a:xfrm rot="10800000">
              <a:off x="2182083" y="5668321"/>
              <a:ext cx="585000" cy="157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39" name="Google Shape;3039;p1"/>
            <p:cNvCxnSpPr>
              <a:stCxn id="3022" idx="1"/>
              <a:endCxn id="3037" idx="5"/>
            </p:cNvCxnSpPr>
            <p:nvPr/>
          </p:nvCxnSpPr>
          <p:spPr>
            <a:xfrm rot="10800000">
              <a:off x="2156771" y="5729590"/>
              <a:ext cx="559200" cy="576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40" name="Google Shape;3040;p1"/>
            <p:cNvCxnSpPr>
              <a:stCxn id="3041" idx="7"/>
              <a:endCxn id="3037" idx="3"/>
            </p:cNvCxnSpPr>
            <p:nvPr/>
          </p:nvCxnSpPr>
          <p:spPr>
            <a:xfrm flipH="1" rot="10800000">
              <a:off x="1478954" y="5729700"/>
              <a:ext cx="555300" cy="538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42" name="Google Shape;3042;p1"/>
            <p:cNvCxnSpPr>
              <a:stCxn id="3005" idx="6"/>
              <a:endCxn id="3037" idx="2"/>
            </p:cNvCxnSpPr>
            <p:nvPr/>
          </p:nvCxnSpPr>
          <p:spPr>
            <a:xfrm>
              <a:off x="1178580" y="5522605"/>
              <a:ext cx="830100" cy="145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43" name="Google Shape;3043;p1"/>
            <p:cNvCxnSpPr>
              <a:stCxn id="3044" idx="7"/>
              <a:endCxn id="3005" idx="3"/>
            </p:cNvCxnSpPr>
            <p:nvPr/>
          </p:nvCxnSpPr>
          <p:spPr>
            <a:xfrm flipH="1" rot="10800000">
              <a:off x="403987" y="5580930"/>
              <a:ext cx="634200" cy="554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45" name="Google Shape;3045;p1"/>
            <p:cNvCxnSpPr>
              <a:stCxn id="3044" idx="6"/>
              <a:endCxn id="3041" idx="2"/>
            </p:cNvCxnSpPr>
            <p:nvPr/>
          </p:nvCxnSpPr>
          <p:spPr>
            <a:xfrm>
              <a:off x="420056" y="6174425"/>
              <a:ext cx="965100" cy="132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46" name="Google Shape;3046;p1"/>
            <p:cNvCxnSpPr>
              <a:stCxn id="3044" idx="5"/>
            </p:cNvCxnSpPr>
            <p:nvPr/>
          </p:nvCxnSpPr>
          <p:spPr>
            <a:xfrm>
              <a:off x="403987" y="6213220"/>
              <a:ext cx="156600" cy="198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47" name="Google Shape;3047;p1"/>
            <p:cNvCxnSpPr>
              <a:stCxn id="3041" idx="6"/>
              <a:endCxn id="3022" idx="2"/>
            </p:cNvCxnSpPr>
            <p:nvPr/>
          </p:nvCxnSpPr>
          <p:spPr>
            <a:xfrm>
              <a:off x="1495023" y="6306695"/>
              <a:ext cx="1196700" cy="57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48" name="Google Shape;3048;p1"/>
            <p:cNvCxnSpPr>
              <a:stCxn id="3022" idx="6"/>
              <a:endCxn id="3010" idx="3"/>
            </p:cNvCxnSpPr>
            <p:nvPr/>
          </p:nvCxnSpPr>
          <p:spPr>
            <a:xfrm flipH="1" rot="10800000">
              <a:off x="2856459" y="6191282"/>
              <a:ext cx="859200" cy="172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49" name="Google Shape;3049;p1"/>
            <p:cNvCxnSpPr>
              <a:stCxn id="3025" idx="2"/>
              <a:endCxn id="3010" idx="6"/>
            </p:cNvCxnSpPr>
            <p:nvPr/>
          </p:nvCxnSpPr>
          <p:spPr>
            <a:xfrm flipH="1">
              <a:off x="3863695" y="5970216"/>
              <a:ext cx="657600" cy="159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50" name="Google Shape;3050;p1"/>
            <p:cNvCxnSpPr>
              <a:endCxn id="3010" idx="5"/>
            </p:cNvCxnSpPr>
            <p:nvPr/>
          </p:nvCxnSpPr>
          <p:spPr>
            <a:xfrm rot="10800000">
              <a:off x="3838367" y="6191291"/>
              <a:ext cx="293100" cy="207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51" name="Google Shape;3051;p1"/>
            <p:cNvCxnSpPr>
              <a:endCxn id="3010" idx="4"/>
            </p:cNvCxnSpPr>
            <p:nvPr/>
          </p:nvCxnSpPr>
          <p:spPr>
            <a:xfrm flipH="1" rot="10800000">
              <a:off x="3690341" y="6216693"/>
              <a:ext cx="86700" cy="208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52" name="Google Shape;3052;p1"/>
            <p:cNvCxnSpPr>
              <a:endCxn id="3025" idx="4"/>
            </p:cNvCxnSpPr>
            <p:nvPr/>
          </p:nvCxnSpPr>
          <p:spPr>
            <a:xfrm rot="10800000">
              <a:off x="4576159" y="6025080"/>
              <a:ext cx="101400" cy="329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53" name="Google Shape;3053;p1"/>
            <p:cNvCxnSpPr>
              <a:stCxn id="3027" idx="2"/>
              <a:endCxn id="3025" idx="6"/>
            </p:cNvCxnSpPr>
            <p:nvPr/>
          </p:nvCxnSpPr>
          <p:spPr>
            <a:xfrm rot="10800000">
              <a:off x="4631109" y="5970319"/>
              <a:ext cx="997200" cy="79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54" name="Google Shape;3054;p1"/>
            <p:cNvCxnSpPr>
              <a:stCxn id="3027" idx="4"/>
            </p:cNvCxnSpPr>
            <p:nvPr/>
          </p:nvCxnSpPr>
          <p:spPr>
            <a:xfrm>
              <a:off x="5683173" y="6104383"/>
              <a:ext cx="131400" cy="320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55" name="Google Shape;3055;p1"/>
            <p:cNvCxnSpPr>
              <a:stCxn id="3056" idx="3"/>
            </p:cNvCxnSpPr>
            <p:nvPr/>
          </p:nvCxnSpPr>
          <p:spPr>
            <a:xfrm flipH="1">
              <a:off x="6585106" y="6176101"/>
              <a:ext cx="136200" cy="178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57" name="Google Shape;3057;p1"/>
            <p:cNvCxnSpPr>
              <a:stCxn id="3056" idx="2"/>
              <a:endCxn id="3027" idx="6"/>
            </p:cNvCxnSpPr>
            <p:nvPr/>
          </p:nvCxnSpPr>
          <p:spPr>
            <a:xfrm rot="10800000">
              <a:off x="5738102" y="6049509"/>
              <a:ext cx="959100" cy="68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58" name="Google Shape;3058;p1"/>
            <p:cNvCxnSpPr>
              <a:stCxn id="3034" idx="4"/>
              <a:endCxn id="3056" idx="0"/>
            </p:cNvCxnSpPr>
            <p:nvPr/>
          </p:nvCxnSpPr>
          <p:spPr>
            <a:xfrm flipH="1">
              <a:off x="6779591" y="5316633"/>
              <a:ext cx="46800" cy="719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59" name="Google Shape;3059;p1"/>
            <p:cNvCxnSpPr>
              <a:stCxn id="3060" idx="3"/>
              <a:endCxn id="3056" idx="7"/>
            </p:cNvCxnSpPr>
            <p:nvPr/>
          </p:nvCxnSpPr>
          <p:spPr>
            <a:xfrm flipH="1">
              <a:off x="6837730" y="5582534"/>
              <a:ext cx="1155300" cy="477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61" name="Google Shape;3061;p1"/>
            <p:cNvCxnSpPr>
              <a:stCxn id="3060" idx="2"/>
              <a:endCxn id="3034" idx="6"/>
            </p:cNvCxnSpPr>
            <p:nvPr/>
          </p:nvCxnSpPr>
          <p:spPr>
            <a:xfrm rot="10800000">
              <a:off x="6908652" y="5234295"/>
              <a:ext cx="1071900" cy="286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62" name="Google Shape;3062;p1"/>
            <p:cNvCxnSpPr>
              <a:stCxn id="3060" idx="1"/>
              <a:endCxn id="3032" idx="4"/>
            </p:cNvCxnSpPr>
            <p:nvPr/>
          </p:nvCxnSpPr>
          <p:spPr>
            <a:xfrm flipH="1" rot="10800000">
              <a:off x="8015384" y="4330716"/>
              <a:ext cx="405300" cy="1137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63" name="Google Shape;3063;p1"/>
            <p:cNvCxnSpPr>
              <a:stCxn id="3064" idx="1"/>
              <a:endCxn id="3032" idx="5"/>
            </p:cNvCxnSpPr>
            <p:nvPr/>
          </p:nvCxnSpPr>
          <p:spPr>
            <a:xfrm rot="10800000">
              <a:off x="8459531" y="4314510"/>
              <a:ext cx="860700" cy="1246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65" name="Google Shape;3065;p1"/>
            <p:cNvCxnSpPr>
              <a:stCxn id="3064" idx="0"/>
              <a:endCxn id="3066" idx="4"/>
            </p:cNvCxnSpPr>
            <p:nvPr/>
          </p:nvCxnSpPr>
          <p:spPr>
            <a:xfrm rot="10800000">
              <a:off x="9312197" y="4824209"/>
              <a:ext cx="42900" cy="713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67" name="Google Shape;3067;p1"/>
            <p:cNvCxnSpPr>
              <a:stCxn id="3068" idx="0"/>
              <a:endCxn id="3069" idx="4"/>
            </p:cNvCxnSpPr>
            <p:nvPr/>
          </p:nvCxnSpPr>
          <p:spPr>
            <a:xfrm rot="10800000">
              <a:off x="11176971" y="4559422"/>
              <a:ext cx="173400" cy="987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70" name="Google Shape;3070;p1"/>
            <p:cNvCxnSpPr>
              <a:endCxn id="3069" idx="5"/>
            </p:cNvCxnSpPr>
            <p:nvPr/>
          </p:nvCxnSpPr>
          <p:spPr>
            <a:xfrm rot="10800000">
              <a:off x="11235107" y="4535422"/>
              <a:ext cx="957000" cy="733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71" name="Google Shape;3071;p1"/>
            <p:cNvCxnSpPr>
              <a:endCxn id="3068" idx="6"/>
            </p:cNvCxnSpPr>
            <p:nvPr/>
          </p:nvCxnSpPr>
          <p:spPr>
            <a:xfrm rot="10800000">
              <a:off x="11432667" y="5629318"/>
              <a:ext cx="774000" cy="308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72" name="Google Shape;3072;p1"/>
            <p:cNvCxnSpPr>
              <a:endCxn id="3073" idx="6"/>
            </p:cNvCxnSpPr>
            <p:nvPr/>
          </p:nvCxnSpPr>
          <p:spPr>
            <a:xfrm flipH="1">
              <a:off x="10916433" y="6268923"/>
              <a:ext cx="1246800" cy="124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74" name="Google Shape;3074;p1"/>
            <p:cNvCxnSpPr>
              <a:stCxn id="3073" idx="3"/>
              <a:endCxn id="3075" idx="6"/>
            </p:cNvCxnSpPr>
            <p:nvPr/>
          </p:nvCxnSpPr>
          <p:spPr>
            <a:xfrm rot="10800000">
              <a:off x="8868574" y="6399218"/>
              <a:ext cx="1954200" cy="33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76" name="Google Shape;3076;p1"/>
            <p:cNvCxnSpPr>
              <a:stCxn id="3073" idx="1"/>
              <a:endCxn id="3064" idx="5"/>
            </p:cNvCxnSpPr>
            <p:nvPr/>
          </p:nvCxnSpPr>
          <p:spPr>
            <a:xfrm rot="10800000">
              <a:off x="9411574" y="5622028"/>
              <a:ext cx="1411200" cy="732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77" name="Google Shape;3077;p1"/>
            <p:cNvCxnSpPr>
              <a:stCxn id="3068" idx="2"/>
              <a:endCxn id="3064" idx="6"/>
            </p:cNvCxnSpPr>
            <p:nvPr/>
          </p:nvCxnSpPr>
          <p:spPr>
            <a:xfrm rot="10800000">
              <a:off x="9419775" y="5581018"/>
              <a:ext cx="1848300" cy="48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78" name="Google Shape;3078;p1"/>
            <p:cNvCxnSpPr>
              <a:stCxn id="3069" idx="3"/>
              <a:endCxn id="3064" idx="7"/>
            </p:cNvCxnSpPr>
            <p:nvPr/>
          </p:nvCxnSpPr>
          <p:spPr>
            <a:xfrm flipH="1">
              <a:off x="9396423" y="4535422"/>
              <a:ext cx="1722300" cy="1010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79" name="Google Shape;3079;p1"/>
            <p:cNvCxnSpPr>
              <a:stCxn id="3069" idx="2"/>
              <a:endCxn id="3066" idx="6"/>
            </p:cNvCxnSpPr>
            <p:nvPr/>
          </p:nvCxnSpPr>
          <p:spPr>
            <a:xfrm flipH="1">
              <a:off x="9375019" y="4477230"/>
              <a:ext cx="1719600" cy="249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80" name="Google Shape;3080;p1"/>
            <p:cNvCxnSpPr>
              <a:stCxn id="3066" idx="1"/>
              <a:endCxn id="3032" idx="6"/>
            </p:cNvCxnSpPr>
            <p:nvPr/>
          </p:nvCxnSpPr>
          <p:spPr>
            <a:xfrm rot="10800000">
              <a:off x="8475619" y="4275822"/>
              <a:ext cx="749700" cy="423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81" name="Google Shape;3081;p1"/>
            <p:cNvCxnSpPr>
              <a:stCxn id="3064" idx="2"/>
              <a:endCxn id="3060" idx="6"/>
            </p:cNvCxnSpPr>
            <p:nvPr/>
          </p:nvCxnSpPr>
          <p:spPr>
            <a:xfrm rot="10800000">
              <a:off x="8142125" y="5552412"/>
              <a:ext cx="1170000" cy="50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82" name="Google Shape;3082;p1"/>
            <p:cNvCxnSpPr>
              <a:stCxn id="3075" idx="1"/>
              <a:endCxn id="3060" idx="5"/>
            </p:cNvCxnSpPr>
            <p:nvPr/>
          </p:nvCxnSpPr>
          <p:spPr>
            <a:xfrm rot="10800000">
              <a:off x="8107307" y="5604917"/>
              <a:ext cx="620700" cy="736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83" name="Google Shape;3083;p1"/>
            <p:cNvCxnSpPr>
              <a:stCxn id="3060" idx="4"/>
            </p:cNvCxnSpPr>
            <p:nvPr/>
          </p:nvCxnSpPr>
          <p:spPr>
            <a:xfrm flipH="1">
              <a:off x="7666909" y="5617366"/>
              <a:ext cx="378600" cy="772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84" name="Google Shape;3084;p1"/>
            <p:cNvCxnSpPr>
              <a:stCxn id="3056" idx="5"/>
            </p:cNvCxnSpPr>
            <p:nvPr/>
          </p:nvCxnSpPr>
          <p:spPr>
            <a:xfrm>
              <a:off x="6837690" y="6176101"/>
              <a:ext cx="93000" cy="185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85" name="Google Shape;3085;p1"/>
            <p:cNvCxnSpPr>
              <a:stCxn id="3075" idx="7"/>
              <a:endCxn id="3064" idx="3"/>
            </p:cNvCxnSpPr>
            <p:nvPr/>
          </p:nvCxnSpPr>
          <p:spPr>
            <a:xfrm flipH="1" rot="10800000">
              <a:off x="8844391" y="5637317"/>
              <a:ext cx="491100" cy="703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86" name="Google Shape;3086;p1"/>
            <p:cNvCxnSpPr>
              <a:stCxn id="3027" idx="7"/>
              <a:endCxn id="3034" idx="3"/>
            </p:cNvCxnSpPr>
            <p:nvPr/>
          </p:nvCxnSpPr>
          <p:spPr>
            <a:xfrm flipH="1" rot="10800000">
              <a:off x="5721968" y="5292524"/>
              <a:ext cx="1046100" cy="718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87" name="Google Shape;3087;p1"/>
            <p:cNvCxnSpPr>
              <a:stCxn id="3073" idx="7"/>
              <a:endCxn id="3068" idx="4"/>
            </p:cNvCxnSpPr>
            <p:nvPr/>
          </p:nvCxnSpPr>
          <p:spPr>
            <a:xfrm flipH="1" rot="10800000">
              <a:off x="10900363" y="5711728"/>
              <a:ext cx="450000" cy="642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006" name="Google Shape;3006;p1"/>
            <p:cNvSpPr/>
            <p:nvPr/>
          </p:nvSpPr>
          <p:spPr>
            <a:xfrm rot="-1036530">
              <a:off x="2370338" y="4156895"/>
              <a:ext cx="164592" cy="16459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7" name="Google Shape;3037;p1"/>
            <p:cNvSpPr/>
            <p:nvPr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5" name="Google Shape;3005;p1"/>
            <p:cNvSpPr/>
            <p:nvPr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1" name="Google Shape;3041;p1"/>
            <p:cNvSpPr/>
            <p:nvPr/>
          </p:nvSpPr>
          <p:spPr>
            <a:xfrm>
              <a:off x="1385295" y="6251831"/>
              <a:ext cx="109728" cy="109728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2" name="Google Shape;3022;p1"/>
            <p:cNvSpPr/>
            <p:nvPr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0" name="Google Shape;3010;p1"/>
            <p:cNvSpPr/>
            <p:nvPr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5" name="Google Shape;3025;p1"/>
            <p:cNvSpPr/>
            <p:nvPr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8" name="Google Shape;3018;p1"/>
            <p:cNvSpPr/>
            <p:nvPr/>
          </p:nvSpPr>
          <p:spPr>
            <a:xfrm>
              <a:off x="4442834" y="4912639"/>
              <a:ext cx="164592" cy="16459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9" name="Google Shape;3029;p1"/>
            <p:cNvSpPr/>
            <p:nvPr/>
          </p:nvSpPr>
          <p:spPr>
            <a:xfrm>
              <a:off x="5814473" y="4574682"/>
              <a:ext cx="164592" cy="16459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7" name="Google Shape;3027;p1"/>
            <p:cNvSpPr/>
            <p:nvPr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6" name="Google Shape;3056;p1"/>
            <p:cNvSpPr/>
            <p:nvPr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5" name="Google Shape;3075;p1"/>
            <p:cNvSpPr/>
            <p:nvPr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4" name="Google Shape;3064;p1"/>
            <p:cNvSpPr/>
            <p:nvPr/>
          </p:nvSpPr>
          <p:spPr>
            <a:xfrm rot="-682168">
              <a:off x="9311048" y="5536832"/>
              <a:ext cx="109728" cy="109728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6" name="Google Shape;3066;p1"/>
            <p:cNvSpPr/>
            <p:nvPr/>
          </p:nvSpPr>
          <p:spPr>
            <a:xfrm rot="-738506">
              <a:off x="9212283" y="4661575"/>
              <a:ext cx="164592" cy="16459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0" name="Google Shape;3060;p1"/>
            <p:cNvSpPr/>
            <p:nvPr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4" name="Google Shape;3034;p1"/>
            <p:cNvSpPr/>
            <p:nvPr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2" name="Google Shape;3032;p1"/>
            <p:cNvSpPr/>
            <p:nvPr/>
          </p:nvSpPr>
          <p:spPr>
            <a:xfrm>
              <a:off x="8365780" y="4220896"/>
              <a:ext cx="109728" cy="109728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9" name="Google Shape;3069;p1"/>
            <p:cNvSpPr/>
            <p:nvPr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8" name="Google Shape;3068;p1"/>
            <p:cNvSpPr/>
            <p:nvPr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3" name="Google Shape;3073;p1"/>
            <p:cNvSpPr/>
            <p:nvPr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1" name="Google Shape;3011;p1"/>
            <p:cNvSpPr/>
            <p:nvPr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4" name="Google Shape;3014;p1"/>
            <p:cNvSpPr/>
            <p:nvPr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8" name="Google Shape;3008;p1"/>
            <p:cNvSpPr/>
            <p:nvPr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88" name="Google Shape;3088;p1"/>
            <p:cNvCxnSpPr>
              <a:stCxn id="3008" idx="2"/>
              <a:endCxn id="3037" idx="7"/>
            </p:cNvCxnSpPr>
            <p:nvPr/>
          </p:nvCxnSpPr>
          <p:spPr>
            <a:xfrm flipH="1">
              <a:off x="2156696" y="5282393"/>
              <a:ext cx="690300" cy="324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89" name="Google Shape;3089;p1"/>
            <p:cNvCxnSpPr>
              <a:stCxn id="3005" idx="4"/>
              <a:endCxn id="3041" idx="1"/>
            </p:cNvCxnSpPr>
            <p:nvPr/>
          </p:nvCxnSpPr>
          <p:spPr>
            <a:xfrm>
              <a:off x="1096284" y="5604901"/>
              <a:ext cx="305100" cy="663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044" name="Google Shape;3044;p1"/>
            <p:cNvSpPr/>
            <p:nvPr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90" name="Google Shape;3090;p1"/>
            <p:cNvCxnSpPr>
              <a:stCxn id="3044" idx="3"/>
            </p:cNvCxnSpPr>
            <p:nvPr/>
          </p:nvCxnSpPr>
          <p:spPr>
            <a:xfrm flipH="1">
              <a:off x="200397" y="6213220"/>
              <a:ext cx="126000" cy="17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91" name="Google Shape;3091;p1"/>
            <p:cNvCxnSpPr>
              <a:stCxn id="3044" idx="2"/>
            </p:cNvCxnSpPr>
            <p:nvPr/>
          </p:nvCxnSpPr>
          <p:spPr>
            <a:xfrm flipH="1">
              <a:off x="-29572" y="6174425"/>
              <a:ext cx="339900" cy="78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92" name="Google Shape;3092;p1"/>
            <p:cNvCxnSpPr>
              <a:stCxn id="3044" idx="1"/>
            </p:cNvCxnSpPr>
            <p:nvPr/>
          </p:nvCxnSpPr>
          <p:spPr>
            <a:xfrm rot="10800000">
              <a:off x="-29703" y="5770530"/>
              <a:ext cx="356100" cy="365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93" name="Google Shape;3093;p1"/>
            <p:cNvCxnSpPr>
              <a:endCxn id="3005" idx="2"/>
            </p:cNvCxnSpPr>
            <p:nvPr/>
          </p:nvCxnSpPr>
          <p:spPr>
            <a:xfrm>
              <a:off x="-106812" y="5411005"/>
              <a:ext cx="1120800" cy="111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94" name="Google Shape;3094;p1"/>
            <p:cNvCxnSpPr>
              <a:endCxn id="3027" idx="3"/>
            </p:cNvCxnSpPr>
            <p:nvPr/>
          </p:nvCxnSpPr>
          <p:spPr>
            <a:xfrm flipH="1" rot="10800000">
              <a:off x="5350678" y="6088314"/>
              <a:ext cx="293700" cy="301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95" name="Google Shape;3095;p1"/>
            <p:cNvCxnSpPr>
              <a:stCxn id="3005" idx="1"/>
              <a:endCxn id="3096" idx="4"/>
            </p:cNvCxnSpPr>
            <p:nvPr/>
          </p:nvCxnSpPr>
          <p:spPr>
            <a:xfrm rot="10800000">
              <a:off x="815492" y="4917813"/>
              <a:ext cx="222600" cy="546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096" name="Google Shape;3096;p1"/>
            <p:cNvSpPr/>
            <p:nvPr/>
          </p:nvSpPr>
          <p:spPr>
            <a:xfrm rot="-1036530">
              <a:off x="737067" y="4799658"/>
              <a:ext cx="121012" cy="12101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97" name="Google Shape;3097;p1"/>
            <p:cNvCxnSpPr>
              <a:stCxn id="3096" idx="6"/>
              <a:endCxn id="3006" idx="1"/>
            </p:cNvCxnSpPr>
            <p:nvPr/>
          </p:nvCxnSpPr>
          <p:spPr>
            <a:xfrm flipH="1" rot="10800000">
              <a:off x="855349" y="4200796"/>
              <a:ext cx="1524300" cy="641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98" name="Google Shape;3098;p1"/>
            <p:cNvCxnSpPr>
              <a:endCxn id="3096" idx="2"/>
            </p:cNvCxnSpPr>
            <p:nvPr/>
          </p:nvCxnSpPr>
          <p:spPr>
            <a:xfrm flipH="1" rot="10800000">
              <a:off x="-73203" y="4878132"/>
              <a:ext cx="813000" cy="356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099" name="Google Shape;3099;p1"/>
          <p:cNvGrpSpPr/>
          <p:nvPr/>
        </p:nvGrpSpPr>
        <p:grpSpPr>
          <a:xfrm rot="10800000">
            <a:off x="-22176" y="-89633"/>
            <a:ext cx="12236370" cy="2534066"/>
            <a:chOff x="-29703" y="3947539"/>
            <a:chExt cx="12236370" cy="2534066"/>
          </a:xfrm>
        </p:grpSpPr>
        <p:cxnSp>
          <p:nvCxnSpPr>
            <p:cNvPr id="3100" name="Google Shape;3100;p1"/>
            <p:cNvCxnSpPr>
              <a:stCxn id="3101" idx="7"/>
              <a:endCxn id="3102" idx="2"/>
            </p:cNvCxnSpPr>
            <p:nvPr/>
          </p:nvCxnSpPr>
          <p:spPr>
            <a:xfrm flipH="1" rot="10800000">
              <a:off x="1154476" y="4383213"/>
              <a:ext cx="1341900" cy="1081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03" name="Google Shape;3103;p1"/>
            <p:cNvCxnSpPr>
              <a:stCxn id="3102" idx="4"/>
              <a:endCxn id="3104" idx="1"/>
            </p:cNvCxnSpPr>
            <p:nvPr/>
          </p:nvCxnSpPr>
          <p:spPr>
            <a:xfrm>
              <a:off x="2599299" y="4437452"/>
              <a:ext cx="263700" cy="806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05" name="Google Shape;3105;p1"/>
            <p:cNvCxnSpPr>
              <a:stCxn id="3106" idx="2"/>
              <a:endCxn id="3107" idx="6"/>
            </p:cNvCxnSpPr>
            <p:nvPr/>
          </p:nvCxnSpPr>
          <p:spPr>
            <a:xfrm rot="10800000">
              <a:off x="2931613" y="5825465"/>
              <a:ext cx="758700" cy="304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08" name="Google Shape;3108;p1"/>
            <p:cNvCxnSpPr>
              <a:stCxn id="3104" idx="5"/>
              <a:endCxn id="3106" idx="1"/>
            </p:cNvCxnSpPr>
            <p:nvPr/>
          </p:nvCxnSpPr>
          <p:spPr>
            <a:xfrm>
              <a:off x="2940655" y="5321188"/>
              <a:ext cx="775200" cy="747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09" name="Google Shape;3109;p1"/>
            <p:cNvCxnSpPr>
              <a:stCxn id="3102" idx="5"/>
              <a:endCxn id="3110" idx="1"/>
            </p:cNvCxnSpPr>
            <p:nvPr/>
          </p:nvCxnSpPr>
          <p:spPr>
            <a:xfrm>
              <a:off x="2647708" y="4397155"/>
              <a:ext cx="986100" cy="816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11" name="Google Shape;3111;p1"/>
            <p:cNvCxnSpPr>
              <a:stCxn id="3106" idx="0"/>
              <a:endCxn id="3110" idx="4"/>
            </p:cNvCxnSpPr>
            <p:nvPr/>
          </p:nvCxnSpPr>
          <p:spPr>
            <a:xfrm rot="10800000">
              <a:off x="3672641" y="5306737"/>
              <a:ext cx="104400" cy="736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12" name="Google Shape;3112;p1"/>
            <p:cNvCxnSpPr>
              <a:stCxn id="3104" idx="3"/>
              <a:endCxn id="3107" idx="0"/>
            </p:cNvCxnSpPr>
            <p:nvPr/>
          </p:nvCxnSpPr>
          <p:spPr>
            <a:xfrm flipH="1">
              <a:off x="2849265" y="5321188"/>
              <a:ext cx="13800" cy="422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13" name="Google Shape;3113;p1"/>
            <p:cNvCxnSpPr>
              <a:stCxn id="3102" idx="6"/>
              <a:endCxn id="3114" idx="1"/>
            </p:cNvCxnSpPr>
            <p:nvPr/>
          </p:nvCxnSpPr>
          <p:spPr>
            <a:xfrm>
              <a:off x="2653443" y="4334430"/>
              <a:ext cx="2141400" cy="180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15" name="Google Shape;3115;p1"/>
            <p:cNvCxnSpPr>
              <a:stCxn id="3106" idx="7"/>
              <a:endCxn id="3114" idx="3"/>
            </p:cNvCxnSpPr>
            <p:nvPr/>
          </p:nvCxnSpPr>
          <p:spPr>
            <a:xfrm flipH="1" rot="10800000">
              <a:off x="3838367" y="4631939"/>
              <a:ext cx="956700" cy="1436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16" name="Google Shape;3116;p1"/>
            <p:cNvCxnSpPr>
              <a:stCxn id="3104" idx="6"/>
              <a:endCxn id="3110" idx="2"/>
            </p:cNvCxnSpPr>
            <p:nvPr/>
          </p:nvCxnSpPr>
          <p:spPr>
            <a:xfrm flipH="1" rot="10800000">
              <a:off x="2956724" y="5251793"/>
              <a:ext cx="661200" cy="30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17" name="Google Shape;3117;p1"/>
            <p:cNvCxnSpPr>
              <a:stCxn id="3118" idx="0"/>
              <a:endCxn id="3107" idx="4"/>
            </p:cNvCxnSpPr>
            <p:nvPr/>
          </p:nvCxnSpPr>
          <p:spPr>
            <a:xfrm flipH="1" rot="10800000">
              <a:off x="2774163" y="5907686"/>
              <a:ext cx="75300" cy="373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19" name="Google Shape;3119;p1"/>
            <p:cNvCxnSpPr>
              <a:stCxn id="3110" idx="6"/>
              <a:endCxn id="3114" idx="2"/>
            </p:cNvCxnSpPr>
            <p:nvPr/>
          </p:nvCxnSpPr>
          <p:spPr>
            <a:xfrm flipH="1" rot="10800000">
              <a:off x="3727539" y="4573800"/>
              <a:ext cx="1043400" cy="678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20" name="Google Shape;3120;p1"/>
            <p:cNvCxnSpPr>
              <a:stCxn id="3121" idx="7"/>
              <a:endCxn id="3114" idx="4"/>
            </p:cNvCxnSpPr>
            <p:nvPr/>
          </p:nvCxnSpPr>
          <p:spPr>
            <a:xfrm flipH="1" rot="10800000">
              <a:off x="4614954" y="4655821"/>
              <a:ext cx="238200" cy="1275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22" name="Google Shape;3122;p1"/>
            <p:cNvCxnSpPr>
              <a:stCxn id="3123" idx="1"/>
              <a:endCxn id="3114" idx="5"/>
            </p:cNvCxnSpPr>
            <p:nvPr/>
          </p:nvCxnSpPr>
          <p:spPr>
            <a:xfrm rot="10800000">
              <a:off x="4911478" y="4631924"/>
              <a:ext cx="732900" cy="1378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24" name="Google Shape;3124;p1"/>
            <p:cNvCxnSpPr>
              <a:stCxn id="3123" idx="0"/>
              <a:endCxn id="3125" idx="4"/>
            </p:cNvCxnSpPr>
            <p:nvPr/>
          </p:nvCxnSpPr>
          <p:spPr>
            <a:xfrm rot="10800000">
              <a:off x="5674173" y="5247355"/>
              <a:ext cx="9000" cy="747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26" name="Google Shape;3126;p1"/>
            <p:cNvCxnSpPr>
              <a:stCxn id="3125" idx="2"/>
              <a:endCxn id="3114" idx="6"/>
            </p:cNvCxnSpPr>
            <p:nvPr/>
          </p:nvCxnSpPr>
          <p:spPr>
            <a:xfrm rot="10800000">
              <a:off x="4935362" y="4573657"/>
              <a:ext cx="656400" cy="591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27" name="Google Shape;3127;p1"/>
            <p:cNvCxnSpPr>
              <a:stCxn id="3125" idx="7"/>
              <a:endCxn id="3128" idx="2"/>
            </p:cNvCxnSpPr>
            <p:nvPr/>
          </p:nvCxnSpPr>
          <p:spPr>
            <a:xfrm flipH="1" rot="10800000">
              <a:off x="5732250" y="4002465"/>
              <a:ext cx="1767300" cy="1104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29" name="Google Shape;3129;p1"/>
            <p:cNvCxnSpPr>
              <a:stCxn id="3125" idx="6"/>
              <a:endCxn id="3130" idx="2"/>
            </p:cNvCxnSpPr>
            <p:nvPr/>
          </p:nvCxnSpPr>
          <p:spPr>
            <a:xfrm>
              <a:off x="5756354" y="5164957"/>
              <a:ext cx="987600" cy="69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31" name="Google Shape;3131;p1"/>
            <p:cNvCxnSpPr>
              <a:stCxn id="3130" idx="7"/>
              <a:endCxn id="3128" idx="3"/>
            </p:cNvCxnSpPr>
            <p:nvPr/>
          </p:nvCxnSpPr>
          <p:spPr>
            <a:xfrm flipH="1" rot="10800000">
              <a:off x="6884583" y="4041245"/>
              <a:ext cx="630900" cy="1134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32" name="Google Shape;3132;p1"/>
            <p:cNvCxnSpPr>
              <a:stCxn id="3133" idx="0"/>
              <a:endCxn id="3102" idx="3"/>
            </p:cNvCxnSpPr>
            <p:nvPr/>
          </p:nvCxnSpPr>
          <p:spPr>
            <a:xfrm flipH="1" rot="10800000">
              <a:off x="2095501" y="4431757"/>
              <a:ext cx="441000" cy="1149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34" name="Google Shape;3134;p1"/>
            <p:cNvCxnSpPr>
              <a:stCxn id="3107" idx="2"/>
              <a:endCxn id="3133" idx="6"/>
            </p:cNvCxnSpPr>
            <p:nvPr/>
          </p:nvCxnSpPr>
          <p:spPr>
            <a:xfrm rot="10800000">
              <a:off x="2182083" y="5668321"/>
              <a:ext cx="585000" cy="157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35" name="Google Shape;3135;p1"/>
            <p:cNvCxnSpPr>
              <a:stCxn id="3118" idx="1"/>
              <a:endCxn id="3133" idx="5"/>
            </p:cNvCxnSpPr>
            <p:nvPr/>
          </p:nvCxnSpPr>
          <p:spPr>
            <a:xfrm rot="10800000">
              <a:off x="2156771" y="5729590"/>
              <a:ext cx="559200" cy="576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36" name="Google Shape;3136;p1"/>
            <p:cNvCxnSpPr>
              <a:stCxn id="3137" idx="7"/>
              <a:endCxn id="3133" idx="3"/>
            </p:cNvCxnSpPr>
            <p:nvPr/>
          </p:nvCxnSpPr>
          <p:spPr>
            <a:xfrm flipH="1" rot="10800000">
              <a:off x="1478954" y="5729850"/>
              <a:ext cx="555300" cy="442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38" name="Google Shape;3138;p1"/>
            <p:cNvCxnSpPr>
              <a:stCxn id="3101" idx="6"/>
              <a:endCxn id="3133" idx="2"/>
            </p:cNvCxnSpPr>
            <p:nvPr/>
          </p:nvCxnSpPr>
          <p:spPr>
            <a:xfrm>
              <a:off x="1178580" y="5522605"/>
              <a:ext cx="830100" cy="145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39" name="Google Shape;3139;p1"/>
            <p:cNvCxnSpPr>
              <a:stCxn id="3140" idx="7"/>
              <a:endCxn id="3101" idx="3"/>
            </p:cNvCxnSpPr>
            <p:nvPr/>
          </p:nvCxnSpPr>
          <p:spPr>
            <a:xfrm flipH="1" rot="10800000">
              <a:off x="403987" y="5580930"/>
              <a:ext cx="634200" cy="554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41" name="Google Shape;3141;p1"/>
            <p:cNvCxnSpPr>
              <a:stCxn id="3140" idx="6"/>
              <a:endCxn id="3137" idx="2"/>
            </p:cNvCxnSpPr>
            <p:nvPr/>
          </p:nvCxnSpPr>
          <p:spPr>
            <a:xfrm>
              <a:off x="420056" y="6174425"/>
              <a:ext cx="965100" cy="36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42" name="Google Shape;3142;p1"/>
            <p:cNvCxnSpPr>
              <a:stCxn id="3140" idx="5"/>
            </p:cNvCxnSpPr>
            <p:nvPr/>
          </p:nvCxnSpPr>
          <p:spPr>
            <a:xfrm>
              <a:off x="403987" y="6213220"/>
              <a:ext cx="159900" cy="150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43" name="Google Shape;3143;p1"/>
            <p:cNvCxnSpPr>
              <a:stCxn id="3137" idx="4"/>
            </p:cNvCxnSpPr>
            <p:nvPr/>
          </p:nvCxnSpPr>
          <p:spPr>
            <a:xfrm>
              <a:off x="1440159" y="6266309"/>
              <a:ext cx="0" cy="12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44" name="Google Shape;3144;p1"/>
            <p:cNvCxnSpPr>
              <a:stCxn id="3137" idx="6"/>
              <a:endCxn id="3118" idx="2"/>
            </p:cNvCxnSpPr>
            <p:nvPr/>
          </p:nvCxnSpPr>
          <p:spPr>
            <a:xfrm>
              <a:off x="1495023" y="6211445"/>
              <a:ext cx="1196700" cy="152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45" name="Google Shape;3145;p1"/>
            <p:cNvCxnSpPr>
              <a:stCxn id="3118" idx="6"/>
              <a:endCxn id="3106" idx="3"/>
            </p:cNvCxnSpPr>
            <p:nvPr/>
          </p:nvCxnSpPr>
          <p:spPr>
            <a:xfrm flipH="1" rot="10800000">
              <a:off x="2856459" y="6191282"/>
              <a:ext cx="859200" cy="172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46" name="Google Shape;3146;p1"/>
            <p:cNvCxnSpPr>
              <a:stCxn id="3121" idx="2"/>
              <a:endCxn id="3106" idx="6"/>
            </p:cNvCxnSpPr>
            <p:nvPr/>
          </p:nvCxnSpPr>
          <p:spPr>
            <a:xfrm flipH="1">
              <a:off x="3863695" y="5970216"/>
              <a:ext cx="657600" cy="159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47" name="Google Shape;3147;p1"/>
            <p:cNvCxnSpPr>
              <a:endCxn id="3106" idx="5"/>
            </p:cNvCxnSpPr>
            <p:nvPr/>
          </p:nvCxnSpPr>
          <p:spPr>
            <a:xfrm rot="10800000">
              <a:off x="3838367" y="6191291"/>
              <a:ext cx="345600" cy="240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48" name="Google Shape;3148;p1"/>
            <p:cNvCxnSpPr>
              <a:endCxn id="3106" idx="4"/>
            </p:cNvCxnSpPr>
            <p:nvPr/>
          </p:nvCxnSpPr>
          <p:spPr>
            <a:xfrm flipH="1" rot="10800000">
              <a:off x="3690341" y="6216693"/>
              <a:ext cx="86700" cy="205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49" name="Google Shape;3149;p1"/>
            <p:cNvCxnSpPr>
              <a:endCxn id="3121" idx="4"/>
            </p:cNvCxnSpPr>
            <p:nvPr/>
          </p:nvCxnSpPr>
          <p:spPr>
            <a:xfrm rot="10800000">
              <a:off x="4576159" y="6025080"/>
              <a:ext cx="117300" cy="366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50" name="Google Shape;3150;p1"/>
            <p:cNvCxnSpPr>
              <a:stCxn id="3123" idx="2"/>
              <a:endCxn id="3121" idx="6"/>
            </p:cNvCxnSpPr>
            <p:nvPr/>
          </p:nvCxnSpPr>
          <p:spPr>
            <a:xfrm rot="10800000">
              <a:off x="4631109" y="5970319"/>
              <a:ext cx="997200" cy="79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51" name="Google Shape;3151;p1"/>
            <p:cNvCxnSpPr>
              <a:stCxn id="3123" idx="4"/>
            </p:cNvCxnSpPr>
            <p:nvPr/>
          </p:nvCxnSpPr>
          <p:spPr>
            <a:xfrm>
              <a:off x="5683173" y="6104383"/>
              <a:ext cx="0" cy="259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52" name="Google Shape;3152;p1"/>
            <p:cNvCxnSpPr>
              <a:stCxn id="3153" idx="3"/>
            </p:cNvCxnSpPr>
            <p:nvPr/>
          </p:nvCxnSpPr>
          <p:spPr>
            <a:xfrm flipH="1">
              <a:off x="6499306" y="6176101"/>
              <a:ext cx="222000" cy="256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54" name="Google Shape;3154;p1"/>
            <p:cNvCxnSpPr>
              <a:stCxn id="3153" idx="2"/>
              <a:endCxn id="3123" idx="6"/>
            </p:cNvCxnSpPr>
            <p:nvPr/>
          </p:nvCxnSpPr>
          <p:spPr>
            <a:xfrm rot="10800000">
              <a:off x="5738102" y="6049509"/>
              <a:ext cx="959100" cy="68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55" name="Google Shape;3155;p1"/>
            <p:cNvCxnSpPr>
              <a:stCxn id="3130" idx="4"/>
              <a:endCxn id="3153" idx="0"/>
            </p:cNvCxnSpPr>
            <p:nvPr/>
          </p:nvCxnSpPr>
          <p:spPr>
            <a:xfrm flipH="1">
              <a:off x="6779591" y="5316633"/>
              <a:ext cx="46800" cy="719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56" name="Google Shape;3156;p1"/>
            <p:cNvCxnSpPr>
              <a:stCxn id="3157" idx="3"/>
              <a:endCxn id="3153" idx="7"/>
            </p:cNvCxnSpPr>
            <p:nvPr/>
          </p:nvCxnSpPr>
          <p:spPr>
            <a:xfrm flipH="1">
              <a:off x="6837730" y="5582534"/>
              <a:ext cx="1155300" cy="477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58" name="Google Shape;3158;p1"/>
            <p:cNvCxnSpPr>
              <a:stCxn id="3157" idx="2"/>
              <a:endCxn id="3130" idx="6"/>
            </p:cNvCxnSpPr>
            <p:nvPr/>
          </p:nvCxnSpPr>
          <p:spPr>
            <a:xfrm rot="10800000">
              <a:off x="6908652" y="5234295"/>
              <a:ext cx="1071900" cy="286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59" name="Google Shape;3159;p1"/>
            <p:cNvCxnSpPr>
              <a:stCxn id="3157" idx="1"/>
              <a:endCxn id="3128" idx="4"/>
            </p:cNvCxnSpPr>
            <p:nvPr/>
          </p:nvCxnSpPr>
          <p:spPr>
            <a:xfrm rot="10800000">
              <a:off x="7554284" y="4057416"/>
              <a:ext cx="461100" cy="1410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60" name="Google Shape;3160;p1"/>
            <p:cNvCxnSpPr>
              <a:stCxn id="3161" idx="1"/>
              <a:endCxn id="3128" idx="5"/>
            </p:cNvCxnSpPr>
            <p:nvPr/>
          </p:nvCxnSpPr>
          <p:spPr>
            <a:xfrm rot="10800000">
              <a:off x="7593131" y="4041210"/>
              <a:ext cx="1727100" cy="1520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62" name="Google Shape;3162;p1"/>
            <p:cNvCxnSpPr>
              <a:stCxn id="3161" idx="0"/>
              <a:endCxn id="3163" idx="4"/>
            </p:cNvCxnSpPr>
            <p:nvPr/>
          </p:nvCxnSpPr>
          <p:spPr>
            <a:xfrm rot="10800000">
              <a:off x="9312197" y="4824209"/>
              <a:ext cx="42900" cy="713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64" name="Google Shape;3164;p1"/>
            <p:cNvCxnSpPr>
              <a:stCxn id="3165" idx="0"/>
              <a:endCxn id="3166" idx="4"/>
            </p:cNvCxnSpPr>
            <p:nvPr/>
          </p:nvCxnSpPr>
          <p:spPr>
            <a:xfrm rot="10800000">
              <a:off x="11176971" y="4559422"/>
              <a:ext cx="173400" cy="987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67" name="Google Shape;3167;p1"/>
            <p:cNvCxnSpPr>
              <a:endCxn id="3166" idx="5"/>
            </p:cNvCxnSpPr>
            <p:nvPr/>
          </p:nvCxnSpPr>
          <p:spPr>
            <a:xfrm rot="10800000">
              <a:off x="11235107" y="4535422"/>
              <a:ext cx="957000" cy="732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68" name="Google Shape;3168;p1"/>
            <p:cNvCxnSpPr>
              <a:endCxn id="3165" idx="6"/>
            </p:cNvCxnSpPr>
            <p:nvPr/>
          </p:nvCxnSpPr>
          <p:spPr>
            <a:xfrm rot="10800000">
              <a:off x="11432667" y="5629318"/>
              <a:ext cx="774000" cy="308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69" name="Google Shape;3169;p1"/>
            <p:cNvCxnSpPr>
              <a:endCxn id="3170" idx="6"/>
            </p:cNvCxnSpPr>
            <p:nvPr/>
          </p:nvCxnSpPr>
          <p:spPr>
            <a:xfrm flipH="1">
              <a:off x="10916433" y="6200223"/>
              <a:ext cx="1290000" cy="193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71" name="Google Shape;3171;p1"/>
            <p:cNvCxnSpPr>
              <a:stCxn id="3170" idx="3"/>
              <a:endCxn id="3172" idx="6"/>
            </p:cNvCxnSpPr>
            <p:nvPr/>
          </p:nvCxnSpPr>
          <p:spPr>
            <a:xfrm rot="10800000">
              <a:off x="8868574" y="6399218"/>
              <a:ext cx="1954200" cy="33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73" name="Google Shape;3173;p1"/>
            <p:cNvCxnSpPr>
              <a:stCxn id="3170" idx="1"/>
              <a:endCxn id="3161" idx="5"/>
            </p:cNvCxnSpPr>
            <p:nvPr/>
          </p:nvCxnSpPr>
          <p:spPr>
            <a:xfrm rot="10800000">
              <a:off x="9411574" y="5622028"/>
              <a:ext cx="1411200" cy="732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74" name="Google Shape;3174;p1"/>
            <p:cNvCxnSpPr>
              <a:stCxn id="3165" idx="2"/>
              <a:endCxn id="3161" idx="6"/>
            </p:cNvCxnSpPr>
            <p:nvPr/>
          </p:nvCxnSpPr>
          <p:spPr>
            <a:xfrm rot="10800000">
              <a:off x="9419775" y="5581018"/>
              <a:ext cx="1848300" cy="48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75" name="Google Shape;3175;p1"/>
            <p:cNvCxnSpPr>
              <a:stCxn id="3166" idx="3"/>
              <a:endCxn id="3161" idx="7"/>
            </p:cNvCxnSpPr>
            <p:nvPr/>
          </p:nvCxnSpPr>
          <p:spPr>
            <a:xfrm flipH="1">
              <a:off x="9396423" y="4535422"/>
              <a:ext cx="1722300" cy="1010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76" name="Google Shape;3176;p1"/>
            <p:cNvCxnSpPr>
              <a:stCxn id="3166" idx="2"/>
              <a:endCxn id="3163" idx="6"/>
            </p:cNvCxnSpPr>
            <p:nvPr/>
          </p:nvCxnSpPr>
          <p:spPr>
            <a:xfrm flipH="1">
              <a:off x="9375019" y="4477230"/>
              <a:ext cx="1719600" cy="249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77" name="Google Shape;3177;p1"/>
            <p:cNvCxnSpPr>
              <a:stCxn id="3163" idx="1"/>
              <a:endCxn id="3128" idx="6"/>
            </p:cNvCxnSpPr>
            <p:nvPr/>
          </p:nvCxnSpPr>
          <p:spPr>
            <a:xfrm rot="10800000">
              <a:off x="7609219" y="4002522"/>
              <a:ext cx="1616100" cy="696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78" name="Google Shape;3178;p1"/>
            <p:cNvCxnSpPr>
              <a:stCxn id="3161" idx="2"/>
              <a:endCxn id="3157" idx="6"/>
            </p:cNvCxnSpPr>
            <p:nvPr/>
          </p:nvCxnSpPr>
          <p:spPr>
            <a:xfrm rot="10800000">
              <a:off x="8142125" y="5552412"/>
              <a:ext cx="1170000" cy="50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79" name="Google Shape;3179;p1"/>
            <p:cNvCxnSpPr>
              <a:stCxn id="3172" idx="1"/>
              <a:endCxn id="3157" idx="5"/>
            </p:cNvCxnSpPr>
            <p:nvPr/>
          </p:nvCxnSpPr>
          <p:spPr>
            <a:xfrm rot="10800000">
              <a:off x="8107307" y="5604917"/>
              <a:ext cx="620700" cy="736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80" name="Google Shape;3180;p1"/>
            <p:cNvCxnSpPr>
              <a:stCxn id="3157" idx="4"/>
            </p:cNvCxnSpPr>
            <p:nvPr/>
          </p:nvCxnSpPr>
          <p:spPr>
            <a:xfrm flipH="1">
              <a:off x="7734109" y="5617366"/>
              <a:ext cx="311400" cy="814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81" name="Google Shape;3181;p1"/>
            <p:cNvCxnSpPr>
              <a:stCxn id="3153" idx="5"/>
            </p:cNvCxnSpPr>
            <p:nvPr/>
          </p:nvCxnSpPr>
          <p:spPr>
            <a:xfrm>
              <a:off x="6837690" y="6176101"/>
              <a:ext cx="241500" cy="256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82" name="Google Shape;3182;p1"/>
            <p:cNvCxnSpPr>
              <a:stCxn id="3172" idx="7"/>
              <a:endCxn id="3161" idx="3"/>
            </p:cNvCxnSpPr>
            <p:nvPr/>
          </p:nvCxnSpPr>
          <p:spPr>
            <a:xfrm flipH="1" rot="10800000">
              <a:off x="8844391" y="5637317"/>
              <a:ext cx="491100" cy="703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83" name="Google Shape;3183;p1"/>
            <p:cNvCxnSpPr>
              <a:stCxn id="3123" idx="7"/>
              <a:endCxn id="3130" idx="3"/>
            </p:cNvCxnSpPr>
            <p:nvPr/>
          </p:nvCxnSpPr>
          <p:spPr>
            <a:xfrm flipH="1" rot="10800000">
              <a:off x="5721968" y="5292524"/>
              <a:ext cx="1046100" cy="718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84" name="Google Shape;3184;p1"/>
            <p:cNvCxnSpPr>
              <a:stCxn id="3170" idx="7"/>
              <a:endCxn id="3165" idx="4"/>
            </p:cNvCxnSpPr>
            <p:nvPr/>
          </p:nvCxnSpPr>
          <p:spPr>
            <a:xfrm flipH="1" rot="10800000">
              <a:off x="10900363" y="5711728"/>
              <a:ext cx="450000" cy="642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102" name="Google Shape;3102;p1"/>
            <p:cNvSpPr/>
            <p:nvPr/>
          </p:nvSpPr>
          <p:spPr>
            <a:xfrm rot="-1036530">
              <a:off x="2492564" y="4276573"/>
              <a:ext cx="164592" cy="16459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3" name="Google Shape;3133;p1"/>
            <p:cNvSpPr/>
            <p:nvPr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1" name="Google Shape;3101;p1"/>
            <p:cNvSpPr/>
            <p:nvPr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7" name="Google Shape;3137;p1"/>
            <p:cNvSpPr/>
            <p:nvPr/>
          </p:nvSpPr>
          <p:spPr>
            <a:xfrm>
              <a:off x="1385295" y="6156581"/>
              <a:ext cx="109728" cy="109728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8" name="Google Shape;3118;p1"/>
            <p:cNvSpPr/>
            <p:nvPr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6" name="Google Shape;3106;p1"/>
            <p:cNvSpPr/>
            <p:nvPr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1" name="Google Shape;3121;p1"/>
            <p:cNvSpPr/>
            <p:nvPr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4" name="Google Shape;3114;p1"/>
            <p:cNvSpPr/>
            <p:nvPr/>
          </p:nvSpPr>
          <p:spPr>
            <a:xfrm>
              <a:off x="4770867" y="4491373"/>
              <a:ext cx="164592" cy="16459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5" name="Google Shape;3125;p1"/>
            <p:cNvSpPr/>
            <p:nvPr/>
          </p:nvSpPr>
          <p:spPr>
            <a:xfrm>
              <a:off x="5591762" y="5082661"/>
              <a:ext cx="164592" cy="16459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3" name="Google Shape;3123;p1"/>
            <p:cNvSpPr/>
            <p:nvPr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3" name="Google Shape;3153;p1"/>
            <p:cNvSpPr/>
            <p:nvPr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2" name="Google Shape;3172;p1"/>
            <p:cNvSpPr/>
            <p:nvPr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1" name="Google Shape;3161;p1"/>
            <p:cNvSpPr/>
            <p:nvPr/>
          </p:nvSpPr>
          <p:spPr>
            <a:xfrm rot="-682168">
              <a:off x="9311048" y="5536832"/>
              <a:ext cx="109728" cy="109728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3" name="Google Shape;3163;p1"/>
            <p:cNvSpPr/>
            <p:nvPr/>
          </p:nvSpPr>
          <p:spPr>
            <a:xfrm rot="-738506">
              <a:off x="9212283" y="4661575"/>
              <a:ext cx="164592" cy="16459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7" name="Google Shape;3157;p1"/>
            <p:cNvSpPr/>
            <p:nvPr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0" name="Google Shape;3130;p1"/>
            <p:cNvSpPr/>
            <p:nvPr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8" name="Google Shape;3128;p1"/>
            <p:cNvSpPr/>
            <p:nvPr/>
          </p:nvSpPr>
          <p:spPr>
            <a:xfrm>
              <a:off x="7499492" y="3947539"/>
              <a:ext cx="109728" cy="109728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6" name="Google Shape;3166;p1"/>
            <p:cNvSpPr/>
            <p:nvPr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5" name="Google Shape;3165;p1"/>
            <p:cNvSpPr/>
            <p:nvPr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0" name="Google Shape;3170;p1"/>
            <p:cNvSpPr/>
            <p:nvPr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7" name="Google Shape;3107;p1"/>
            <p:cNvSpPr/>
            <p:nvPr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0" name="Google Shape;3110;p1"/>
            <p:cNvSpPr/>
            <p:nvPr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4" name="Google Shape;3104;p1"/>
            <p:cNvSpPr/>
            <p:nvPr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185" name="Google Shape;3185;p1"/>
            <p:cNvCxnSpPr>
              <a:stCxn id="3104" idx="2"/>
              <a:endCxn id="3133" idx="7"/>
            </p:cNvCxnSpPr>
            <p:nvPr/>
          </p:nvCxnSpPr>
          <p:spPr>
            <a:xfrm flipH="1">
              <a:off x="2156696" y="5282393"/>
              <a:ext cx="690300" cy="324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86" name="Google Shape;3186;p1"/>
            <p:cNvCxnSpPr>
              <a:stCxn id="3101" idx="4"/>
              <a:endCxn id="3137" idx="1"/>
            </p:cNvCxnSpPr>
            <p:nvPr/>
          </p:nvCxnSpPr>
          <p:spPr>
            <a:xfrm>
              <a:off x="1096284" y="5604901"/>
              <a:ext cx="305100" cy="567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140" name="Google Shape;3140;p1"/>
            <p:cNvSpPr/>
            <p:nvPr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187" name="Google Shape;3187;p1"/>
            <p:cNvCxnSpPr>
              <a:stCxn id="3140" idx="3"/>
            </p:cNvCxnSpPr>
            <p:nvPr/>
          </p:nvCxnSpPr>
          <p:spPr>
            <a:xfrm flipH="1">
              <a:off x="310197" y="6213220"/>
              <a:ext cx="16200" cy="208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88" name="Google Shape;3188;p1"/>
            <p:cNvCxnSpPr>
              <a:stCxn id="3140" idx="2"/>
            </p:cNvCxnSpPr>
            <p:nvPr/>
          </p:nvCxnSpPr>
          <p:spPr>
            <a:xfrm flipH="1">
              <a:off x="-29572" y="6174425"/>
              <a:ext cx="339900" cy="78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89" name="Google Shape;3189;p1"/>
            <p:cNvCxnSpPr>
              <a:stCxn id="3140" idx="1"/>
            </p:cNvCxnSpPr>
            <p:nvPr/>
          </p:nvCxnSpPr>
          <p:spPr>
            <a:xfrm rot="10800000">
              <a:off x="-29703" y="5770830"/>
              <a:ext cx="356100" cy="364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90" name="Google Shape;3190;p1"/>
            <p:cNvCxnSpPr>
              <a:endCxn id="3101" idx="2"/>
            </p:cNvCxnSpPr>
            <p:nvPr/>
          </p:nvCxnSpPr>
          <p:spPr>
            <a:xfrm>
              <a:off x="21888" y="5392405"/>
              <a:ext cx="992100" cy="13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91" name="Google Shape;3191;p1"/>
            <p:cNvCxnSpPr>
              <a:endCxn id="3123" idx="3"/>
            </p:cNvCxnSpPr>
            <p:nvPr/>
          </p:nvCxnSpPr>
          <p:spPr>
            <a:xfrm flipH="1" rot="10800000">
              <a:off x="5315278" y="6088314"/>
              <a:ext cx="329100" cy="275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192" name="Google Shape;3192;p1"/>
          <p:cNvSpPr txBox="1"/>
          <p:nvPr/>
        </p:nvSpPr>
        <p:spPr>
          <a:xfrm>
            <a:off x="-11024" y="2180384"/>
            <a:ext cx="12214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273E44"/>
                </a:solidFill>
                <a:latin typeface="Calibri"/>
                <a:ea typeface="Calibri"/>
                <a:cs typeface="Calibri"/>
                <a:sym typeface="Calibri"/>
              </a:rPr>
              <a:t>DEMO FIN</a:t>
            </a:r>
            <a:r>
              <a:rPr b="1" lang="en-US" sz="5400">
                <a:solidFill>
                  <a:srgbClr val="273E44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1" lang="en-US" sz="5400">
                <a:solidFill>
                  <a:srgbClr val="273E44"/>
                </a:solidFill>
                <a:latin typeface="Calibri"/>
                <a:ea typeface="Calibri"/>
                <a:cs typeface="Calibri"/>
                <a:sym typeface="Calibri"/>
              </a:rPr>
              <a:t>L - FIN</a:t>
            </a:r>
            <a:r>
              <a:rPr b="1" lang="en-US" sz="5400">
                <a:solidFill>
                  <a:srgbClr val="273E44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1" lang="en-US" sz="5400">
                <a:solidFill>
                  <a:srgbClr val="273E44"/>
                </a:solidFill>
                <a:latin typeface="Calibri"/>
                <a:ea typeface="Calibri"/>
                <a:cs typeface="Calibri"/>
                <a:sym typeface="Calibri"/>
              </a:rPr>
              <a:t>L PROJECT</a:t>
            </a:r>
            <a:endParaRPr b="1" i="0" sz="5400" u="none" cap="none" strike="noStrike">
              <a:solidFill>
                <a:srgbClr val="273E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3" name="Google Shape;3193;p1"/>
          <p:cNvSpPr txBox="1"/>
          <p:nvPr/>
        </p:nvSpPr>
        <p:spPr>
          <a:xfrm>
            <a:off x="-10875" y="2851625"/>
            <a:ext cx="122139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rgbClr val="273E44"/>
                </a:solidFill>
                <a:latin typeface="Calibri"/>
                <a:ea typeface="Calibri"/>
                <a:cs typeface="Calibri"/>
                <a:sym typeface="Calibri"/>
              </a:rPr>
              <a:t>Progjar E - Kelompok 1</a:t>
            </a:r>
            <a:endParaRPr sz="1867">
              <a:solidFill>
                <a:srgbClr val="273E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273E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latin typeface="Calibri"/>
                <a:ea typeface="Calibri"/>
                <a:cs typeface="Calibri"/>
                <a:sym typeface="Calibri"/>
              </a:rPr>
              <a:t>Moh. Adam Rahmatullah 	05111740000032</a:t>
            </a:r>
            <a:r>
              <a:rPr lang="en-US" sz="1867"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en-US" sz="1867">
                <a:latin typeface="Calibri"/>
                <a:ea typeface="Calibri"/>
                <a:cs typeface="Calibri"/>
                <a:sym typeface="Calibri"/>
              </a:rPr>
              <a:t>Vinsensius Yuda P 			05111740000156</a:t>
            </a:r>
            <a:endParaRPr sz="1867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latin typeface="Calibri"/>
                <a:ea typeface="Calibri"/>
                <a:cs typeface="Calibri"/>
                <a:sym typeface="Calibri"/>
              </a:rPr>
              <a:t>Adzra Zaky Haura 	</a:t>
            </a:r>
            <a:r>
              <a:rPr lang="en-US" sz="1867"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en-US" sz="1867">
                <a:latin typeface="Calibri"/>
                <a:ea typeface="Calibri"/>
                <a:cs typeface="Calibri"/>
                <a:sym typeface="Calibri"/>
              </a:rPr>
              <a:t>05111740000037		Paksi Ario Pamungkas 		05111740000076</a:t>
            </a:r>
            <a:endParaRPr sz="1867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latin typeface="Calibri"/>
                <a:ea typeface="Calibri"/>
                <a:cs typeface="Calibri"/>
                <a:sym typeface="Calibri"/>
              </a:rPr>
              <a:t>Bagas Yanuar Sudrajad 		05111740000074		Yovi Agustian 				05111740000125</a:t>
            </a:r>
            <a:endParaRPr sz="1867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7" name="Shape 3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8" name="Google Shape;3198;p2"/>
          <p:cNvSpPr/>
          <p:nvPr/>
        </p:nvSpPr>
        <p:spPr>
          <a:xfrm>
            <a:off x="0" y="2255375"/>
            <a:ext cx="12192000" cy="2347250"/>
          </a:xfrm>
          <a:prstGeom prst="rect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9" name="Google Shape;3199;p2"/>
          <p:cNvSpPr/>
          <p:nvPr/>
        </p:nvSpPr>
        <p:spPr>
          <a:xfrm>
            <a:off x="0" y="2339545"/>
            <a:ext cx="12192000" cy="2178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0" name="Google Shape;3200;p2"/>
          <p:cNvSpPr txBox="1"/>
          <p:nvPr/>
        </p:nvSpPr>
        <p:spPr>
          <a:xfrm>
            <a:off x="6416470" y="3009230"/>
            <a:ext cx="5020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</a:rPr>
              <a:t>Progress</a:t>
            </a:r>
            <a:endParaRPr b="1"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01" name="Google Shape;3201;p2"/>
          <p:cNvGrpSpPr/>
          <p:nvPr/>
        </p:nvGrpSpPr>
        <p:grpSpPr>
          <a:xfrm>
            <a:off x="2597144" y="1947431"/>
            <a:ext cx="3178384" cy="2954473"/>
            <a:chOff x="1468153" y="644158"/>
            <a:chExt cx="4602491" cy="4278253"/>
          </a:xfrm>
        </p:grpSpPr>
        <p:cxnSp>
          <p:nvCxnSpPr>
            <p:cNvPr id="3202" name="Google Shape;3202;p2"/>
            <p:cNvCxnSpPr>
              <a:stCxn id="3203" idx="0"/>
              <a:endCxn id="3204" idx="4"/>
            </p:cNvCxnSpPr>
            <p:nvPr/>
          </p:nvCxnSpPr>
          <p:spPr>
            <a:xfrm>
              <a:off x="5976804" y="2820922"/>
              <a:ext cx="9600" cy="767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05" name="Google Shape;3205;p2"/>
            <p:cNvCxnSpPr>
              <a:stCxn id="3204" idx="7"/>
              <a:endCxn id="3206" idx="2"/>
            </p:cNvCxnSpPr>
            <p:nvPr/>
          </p:nvCxnSpPr>
          <p:spPr>
            <a:xfrm flipH="1">
              <a:off x="4112324" y="3732396"/>
              <a:ext cx="1814100" cy="1133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07" name="Google Shape;3207;p2"/>
            <p:cNvCxnSpPr>
              <a:stCxn id="3204" idx="6"/>
              <a:endCxn id="3208" idx="2"/>
            </p:cNvCxnSpPr>
            <p:nvPr/>
          </p:nvCxnSpPr>
          <p:spPr>
            <a:xfrm rot="10800000">
              <a:off x="4887680" y="3601558"/>
              <a:ext cx="1014000" cy="71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09" name="Google Shape;3209;p2"/>
            <p:cNvCxnSpPr>
              <a:stCxn id="3208" idx="7"/>
              <a:endCxn id="3206" idx="3"/>
            </p:cNvCxnSpPr>
            <p:nvPr/>
          </p:nvCxnSpPr>
          <p:spPr>
            <a:xfrm flipH="1">
              <a:off x="4095784" y="3661173"/>
              <a:ext cx="647700" cy="1165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10" name="Google Shape;3210;p2"/>
            <p:cNvCxnSpPr>
              <a:stCxn id="3203" idx="4"/>
              <a:endCxn id="3211" idx="1"/>
            </p:cNvCxnSpPr>
            <p:nvPr/>
          </p:nvCxnSpPr>
          <p:spPr>
            <a:xfrm rot="10800000">
              <a:off x="5728404" y="1933680"/>
              <a:ext cx="248400" cy="774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12" name="Google Shape;3212;p2"/>
            <p:cNvCxnSpPr>
              <a:stCxn id="3213" idx="3"/>
              <a:endCxn id="3211" idx="7"/>
            </p:cNvCxnSpPr>
            <p:nvPr/>
          </p:nvCxnSpPr>
          <p:spPr>
            <a:xfrm flipH="1" rot="10800000">
              <a:off x="4911099" y="1933557"/>
              <a:ext cx="737700" cy="701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14" name="Google Shape;3214;p2"/>
            <p:cNvCxnSpPr>
              <a:stCxn id="3213" idx="2"/>
              <a:endCxn id="3203" idx="6"/>
            </p:cNvCxnSpPr>
            <p:nvPr/>
          </p:nvCxnSpPr>
          <p:spPr>
            <a:xfrm>
              <a:off x="4935843" y="2694395"/>
              <a:ext cx="984900" cy="70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15" name="Google Shape;3215;p2"/>
            <p:cNvCxnSpPr>
              <a:stCxn id="3208" idx="4"/>
              <a:endCxn id="3213" idx="0"/>
            </p:cNvCxnSpPr>
            <p:nvPr/>
          </p:nvCxnSpPr>
          <p:spPr>
            <a:xfrm flipH="1" rot="10800000">
              <a:off x="4803222" y="2778953"/>
              <a:ext cx="48300" cy="738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16" name="Google Shape;3216;p2"/>
            <p:cNvCxnSpPr>
              <a:stCxn id="3217" idx="3"/>
              <a:endCxn id="3213" idx="7"/>
            </p:cNvCxnSpPr>
            <p:nvPr/>
          </p:nvCxnSpPr>
          <p:spPr>
            <a:xfrm flipH="1" rot="10800000">
              <a:off x="3547370" y="2753955"/>
              <a:ext cx="1244100" cy="782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18" name="Google Shape;3218;p2"/>
            <p:cNvCxnSpPr>
              <a:stCxn id="3217" idx="2"/>
              <a:endCxn id="3208" idx="6"/>
            </p:cNvCxnSpPr>
            <p:nvPr/>
          </p:nvCxnSpPr>
          <p:spPr>
            <a:xfrm>
              <a:off x="3560180" y="3599734"/>
              <a:ext cx="1158600" cy="1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19" name="Google Shape;3219;p2"/>
            <p:cNvCxnSpPr>
              <a:stCxn id="3217" idx="1"/>
              <a:endCxn id="3206" idx="4"/>
            </p:cNvCxnSpPr>
            <p:nvPr/>
          </p:nvCxnSpPr>
          <p:spPr>
            <a:xfrm>
              <a:off x="3524423" y="3653606"/>
              <a:ext cx="531300" cy="1155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20" name="Google Shape;3220;p2"/>
            <p:cNvCxnSpPr>
              <a:stCxn id="3221" idx="1"/>
              <a:endCxn id="3222" idx="6"/>
            </p:cNvCxnSpPr>
            <p:nvPr/>
          </p:nvCxnSpPr>
          <p:spPr>
            <a:xfrm>
              <a:off x="2243143" y="3265776"/>
              <a:ext cx="567000" cy="813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23" name="Google Shape;3223;p2"/>
            <p:cNvCxnSpPr>
              <a:stCxn id="3221" idx="0"/>
              <a:endCxn id="3224" idx="4"/>
            </p:cNvCxnSpPr>
            <p:nvPr/>
          </p:nvCxnSpPr>
          <p:spPr>
            <a:xfrm flipH="1">
              <a:off x="2131452" y="3289800"/>
              <a:ext cx="75900" cy="1251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25" name="Google Shape;3225;p2"/>
            <p:cNvCxnSpPr>
              <a:stCxn id="3226" idx="1"/>
              <a:endCxn id="3227" idx="5"/>
            </p:cNvCxnSpPr>
            <p:nvPr/>
          </p:nvCxnSpPr>
          <p:spPr>
            <a:xfrm>
              <a:off x="1892361" y="1623239"/>
              <a:ext cx="839400" cy="722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28" name="Google Shape;3228;p2"/>
            <p:cNvCxnSpPr>
              <a:stCxn id="3226" idx="7"/>
              <a:endCxn id="3229" idx="4"/>
            </p:cNvCxnSpPr>
            <p:nvPr/>
          </p:nvCxnSpPr>
          <p:spPr>
            <a:xfrm flipH="1">
              <a:off x="1552685" y="1623239"/>
              <a:ext cx="220200" cy="1309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30" name="Google Shape;3230;p2"/>
            <p:cNvCxnSpPr>
              <a:stCxn id="3226" idx="3"/>
              <a:endCxn id="3231" idx="6"/>
            </p:cNvCxnSpPr>
            <p:nvPr/>
          </p:nvCxnSpPr>
          <p:spPr>
            <a:xfrm flipH="1" rot="10800000">
              <a:off x="1892361" y="727363"/>
              <a:ext cx="1166700" cy="77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32" name="Google Shape;3232;p2"/>
            <p:cNvCxnSpPr>
              <a:stCxn id="3233" idx="7"/>
              <a:endCxn id="3231" idx="1"/>
            </p:cNvCxnSpPr>
            <p:nvPr/>
          </p:nvCxnSpPr>
          <p:spPr>
            <a:xfrm rot="10800000">
              <a:off x="3162366" y="741169"/>
              <a:ext cx="918300" cy="195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34" name="Google Shape;3234;p2"/>
            <p:cNvCxnSpPr>
              <a:stCxn id="3211" idx="4"/>
              <a:endCxn id="3235" idx="1"/>
            </p:cNvCxnSpPr>
            <p:nvPr/>
          </p:nvCxnSpPr>
          <p:spPr>
            <a:xfrm rot="10800000">
              <a:off x="5059181" y="1301434"/>
              <a:ext cx="629400" cy="536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36" name="Google Shape;3236;p2"/>
            <p:cNvCxnSpPr>
              <a:stCxn id="3231" idx="0"/>
              <a:endCxn id="3237" idx="5"/>
            </p:cNvCxnSpPr>
            <p:nvPr/>
          </p:nvCxnSpPr>
          <p:spPr>
            <a:xfrm>
              <a:off x="3127914" y="767468"/>
              <a:ext cx="856200" cy="1094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38" name="Google Shape;3238;p2"/>
            <p:cNvCxnSpPr>
              <a:stCxn id="3233" idx="1"/>
              <a:endCxn id="3235" idx="5"/>
            </p:cNvCxnSpPr>
            <p:nvPr/>
          </p:nvCxnSpPr>
          <p:spPr>
            <a:xfrm>
              <a:off x="4200142" y="937069"/>
              <a:ext cx="779400" cy="285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39" name="Google Shape;3239;p2"/>
            <p:cNvCxnSpPr>
              <a:stCxn id="3226" idx="0"/>
              <a:endCxn id="3221" idx="5"/>
            </p:cNvCxnSpPr>
            <p:nvPr/>
          </p:nvCxnSpPr>
          <p:spPr>
            <a:xfrm>
              <a:off x="1832623" y="1647983"/>
              <a:ext cx="316800" cy="1555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40" name="Google Shape;3240;p2"/>
            <p:cNvCxnSpPr>
              <a:stCxn id="3224" idx="4"/>
              <a:endCxn id="3229" idx="0"/>
            </p:cNvCxnSpPr>
            <p:nvPr/>
          </p:nvCxnSpPr>
          <p:spPr>
            <a:xfrm rot="10800000">
              <a:off x="1552645" y="3101960"/>
              <a:ext cx="578700" cy="1438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41" name="Google Shape;3241;p2"/>
            <p:cNvCxnSpPr>
              <a:stCxn id="3229" idx="1"/>
              <a:endCxn id="3221" idx="0"/>
            </p:cNvCxnSpPr>
            <p:nvPr/>
          </p:nvCxnSpPr>
          <p:spPr>
            <a:xfrm>
              <a:off x="1612373" y="3077009"/>
              <a:ext cx="595200" cy="213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42" name="Google Shape;3242;p2"/>
            <p:cNvCxnSpPr>
              <a:stCxn id="3224" idx="1"/>
              <a:endCxn id="3206" idx="6"/>
            </p:cNvCxnSpPr>
            <p:nvPr/>
          </p:nvCxnSpPr>
          <p:spPr>
            <a:xfrm>
              <a:off x="2220453" y="4668930"/>
              <a:ext cx="1779000" cy="197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43" name="Google Shape;3243;p2"/>
            <p:cNvCxnSpPr>
              <a:stCxn id="3221" idx="2"/>
              <a:endCxn id="3217" idx="6"/>
            </p:cNvCxnSpPr>
            <p:nvPr/>
          </p:nvCxnSpPr>
          <p:spPr>
            <a:xfrm>
              <a:off x="2251465" y="3223481"/>
              <a:ext cx="1143000" cy="343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44" name="Google Shape;3244;p2"/>
            <p:cNvCxnSpPr>
              <a:stCxn id="3227" idx="1"/>
              <a:endCxn id="3217" idx="5"/>
            </p:cNvCxnSpPr>
            <p:nvPr/>
          </p:nvCxnSpPr>
          <p:spPr>
            <a:xfrm>
              <a:off x="2851098" y="2465259"/>
              <a:ext cx="579000" cy="1048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45" name="Google Shape;3245;p2"/>
            <p:cNvCxnSpPr>
              <a:stCxn id="3227" idx="3"/>
            </p:cNvCxnSpPr>
            <p:nvPr/>
          </p:nvCxnSpPr>
          <p:spPr>
            <a:xfrm flipH="1" rot="10800000">
              <a:off x="2851098" y="1917383"/>
              <a:ext cx="1108500" cy="428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46" name="Google Shape;3246;p2"/>
            <p:cNvCxnSpPr>
              <a:stCxn id="3217" idx="4"/>
              <a:endCxn id="3237" idx="7"/>
            </p:cNvCxnSpPr>
            <p:nvPr/>
          </p:nvCxnSpPr>
          <p:spPr>
            <a:xfrm flipH="1" rot="10800000">
              <a:off x="3493497" y="1981998"/>
              <a:ext cx="490800" cy="1518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47" name="Google Shape;3247;p2"/>
            <p:cNvCxnSpPr>
              <a:stCxn id="3213" idx="5"/>
            </p:cNvCxnSpPr>
            <p:nvPr/>
          </p:nvCxnSpPr>
          <p:spPr>
            <a:xfrm rot="10800000">
              <a:off x="4128323" y="1915557"/>
              <a:ext cx="663300" cy="719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48" name="Google Shape;3248;p2"/>
            <p:cNvCxnSpPr>
              <a:stCxn id="3227" idx="7"/>
              <a:endCxn id="3221" idx="3"/>
            </p:cNvCxnSpPr>
            <p:nvPr/>
          </p:nvCxnSpPr>
          <p:spPr>
            <a:xfrm flipH="1">
              <a:off x="2227322" y="2465259"/>
              <a:ext cx="504300" cy="722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49" name="Google Shape;3249;p2"/>
            <p:cNvCxnSpPr>
              <a:stCxn id="3203" idx="7"/>
              <a:endCxn id="3208" idx="3"/>
            </p:cNvCxnSpPr>
            <p:nvPr/>
          </p:nvCxnSpPr>
          <p:spPr>
            <a:xfrm flipH="1">
              <a:off x="4862979" y="2804426"/>
              <a:ext cx="1074000" cy="737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50" name="Google Shape;3250;p2"/>
            <p:cNvCxnSpPr>
              <a:stCxn id="3235" idx="7"/>
              <a:endCxn id="3237" idx="3"/>
            </p:cNvCxnSpPr>
            <p:nvPr/>
          </p:nvCxnSpPr>
          <p:spPr>
            <a:xfrm flipH="1">
              <a:off x="4103807" y="1301492"/>
              <a:ext cx="875700" cy="560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51" name="Google Shape;3251;p2"/>
            <p:cNvCxnSpPr>
              <a:stCxn id="3231" idx="7"/>
              <a:endCxn id="3227" idx="4"/>
            </p:cNvCxnSpPr>
            <p:nvPr/>
          </p:nvCxnSpPr>
          <p:spPr>
            <a:xfrm flipH="1">
              <a:off x="2791492" y="761723"/>
              <a:ext cx="293700" cy="1559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204" name="Google Shape;3204;p2"/>
            <p:cNvSpPr/>
            <p:nvPr/>
          </p:nvSpPr>
          <p:spPr>
            <a:xfrm rot="10800000">
              <a:off x="5901680" y="3588176"/>
              <a:ext cx="168964" cy="168964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3" name="Google Shape;3203;p2"/>
            <p:cNvSpPr/>
            <p:nvPr/>
          </p:nvSpPr>
          <p:spPr>
            <a:xfrm rot="10800000">
              <a:off x="5920483" y="2708280"/>
              <a:ext cx="112642" cy="11264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3" name="Google Shape;3213;p2"/>
            <p:cNvSpPr/>
            <p:nvPr/>
          </p:nvSpPr>
          <p:spPr>
            <a:xfrm rot="10800000">
              <a:off x="4766879" y="2609913"/>
              <a:ext cx="168964" cy="168964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7" name="Google Shape;3227;p2"/>
            <p:cNvSpPr/>
            <p:nvPr/>
          </p:nvSpPr>
          <p:spPr>
            <a:xfrm rot="10800000">
              <a:off x="2706878" y="2321039"/>
              <a:ext cx="168964" cy="168964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1" name="Google Shape;3221;p2"/>
            <p:cNvSpPr/>
            <p:nvPr/>
          </p:nvSpPr>
          <p:spPr>
            <a:xfrm rot="10117832">
              <a:off x="2139928" y="3178263"/>
              <a:ext cx="112642" cy="11264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4" name="Google Shape;3224;p2"/>
            <p:cNvSpPr/>
            <p:nvPr/>
          </p:nvSpPr>
          <p:spPr>
            <a:xfrm rot="10061494">
              <a:off x="2064872" y="4538818"/>
              <a:ext cx="168964" cy="168964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7" name="Google Shape;3217;p2"/>
            <p:cNvSpPr/>
            <p:nvPr/>
          </p:nvSpPr>
          <p:spPr>
            <a:xfrm rot="-10135587">
              <a:off x="3392789" y="3499025"/>
              <a:ext cx="168964" cy="168964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8" name="Google Shape;3208;p2"/>
            <p:cNvSpPr/>
            <p:nvPr/>
          </p:nvSpPr>
          <p:spPr>
            <a:xfrm rot="10800000">
              <a:off x="4718740" y="3516953"/>
              <a:ext cx="168964" cy="168964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6" name="Google Shape;3206;p2"/>
            <p:cNvSpPr/>
            <p:nvPr/>
          </p:nvSpPr>
          <p:spPr>
            <a:xfrm rot="10800000">
              <a:off x="3999600" y="4809769"/>
              <a:ext cx="112642" cy="11264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9" name="Google Shape;3229;p2"/>
            <p:cNvSpPr/>
            <p:nvPr/>
          </p:nvSpPr>
          <p:spPr>
            <a:xfrm rot="10800000">
              <a:off x="1468153" y="2932789"/>
              <a:ext cx="168964" cy="168964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6" name="Google Shape;3226;p2"/>
            <p:cNvSpPr/>
            <p:nvPr/>
          </p:nvSpPr>
          <p:spPr>
            <a:xfrm rot="10800000">
              <a:off x="1748141" y="1479019"/>
              <a:ext cx="168964" cy="168964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1" name="Google Shape;3231;p2"/>
            <p:cNvSpPr/>
            <p:nvPr/>
          </p:nvSpPr>
          <p:spPr>
            <a:xfrm rot="9909530">
              <a:off x="3057167" y="656705"/>
              <a:ext cx="112642" cy="11264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7" name="Google Shape;3237;p2"/>
            <p:cNvSpPr/>
            <p:nvPr/>
          </p:nvSpPr>
          <p:spPr>
            <a:xfrm rot="10800000">
              <a:off x="3959554" y="1837534"/>
              <a:ext cx="168964" cy="168964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1" name="Google Shape;3211;p2"/>
            <p:cNvSpPr/>
            <p:nvPr/>
          </p:nvSpPr>
          <p:spPr>
            <a:xfrm rot="10800000">
              <a:off x="5632260" y="1837534"/>
              <a:ext cx="112642" cy="11264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5" name="Google Shape;3235;p2"/>
            <p:cNvSpPr/>
            <p:nvPr/>
          </p:nvSpPr>
          <p:spPr>
            <a:xfrm rot="10800000">
              <a:off x="4963011" y="1205346"/>
              <a:ext cx="112642" cy="11264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3" name="Google Shape;3233;p2"/>
            <p:cNvSpPr/>
            <p:nvPr/>
          </p:nvSpPr>
          <p:spPr>
            <a:xfrm rot="10800000">
              <a:off x="4055922" y="792849"/>
              <a:ext cx="168964" cy="168964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252" name="Google Shape;3252;p2"/>
            <p:cNvCxnSpPr>
              <a:stCxn id="3233" idx="0"/>
              <a:endCxn id="3237" idx="0"/>
            </p:cNvCxnSpPr>
            <p:nvPr/>
          </p:nvCxnSpPr>
          <p:spPr>
            <a:xfrm flipH="1">
              <a:off x="4044104" y="961813"/>
              <a:ext cx="96300" cy="1044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222" name="Google Shape;3222;p2"/>
            <p:cNvSpPr/>
            <p:nvPr/>
          </p:nvSpPr>
          <p:spPr>
            <a:xfrm rot="10800000">
              <a:off x="2810261" y="3994688"/>
              <a:ext cx="168964" cy="168964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253" name="Google Shape;3253;p2"/>
            <p:cNvCxnSpPr>
              <a:stCxn id="3222" idx="1"/>
              <a:endCxn id="3206" idx="6"/>
            </p:cNvCxnSpPr>
            <p:nvPr/>
          </p:nvCxnSpPr>
          <p:spPr>
            <a:xfrm>
              <a:off x="2954481" y="4138908"/>
              <a:ext cx="1045200" cy="727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54" name="Google Shape;3254;p2"/>
            <p:cNvCxnSpPr>
              <a:stCxn id="3224" idx="3"/>
              <a:endCxn id="3222" idx="7"/>
            </p:cNvCxnSpPr>
            <p:nvPr/>
          </p:nvCxnSpPr>
          <p:spPr>
            <a:xfrm flipH="1" rot="10800000">
              <a:off x="2194984" y="4139101"/>
              <a:ext cx="639900" cy="413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55" name="Google Shape;3255;p2"/>
            <p:cNvCxnSpPr>
              <a:stCxn id="3222" idx="3"/>
              <a:endCxn id="3217" idx="0"/>
            </p:cNvCxnSpPr>
            <p:nvPr/>
          </p:nvCxnSpPr>
          <p:spPr>
            <a:xfrm flipH="1" rot="10800000">
              <a:off x="2954481" y="3666332"/>
              <a:ext cx="506400" cy="353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3256" name="Google Shape;3256;p2"/>
          <p:cNvPicPr preferRelativeResize="0"/>
          <p:nvPr/>
        </p:nvPicPr>
        <p:blipFill>
          <a:blip r:embed="rId3">
            <a:alphaModFix amt="38000"/>
          </a:blip>
          <a:stretch>
            <a:fillRect/>
          </a:stretch>
        </p:blipFill>
        <p:spPr>
          <a:xfrm>
            <a:off x="10946325" y="0"/>
            <a:ext cx="1245676" cy="124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4"/>
          <p:cNvSpPr txBox="1"/>
          <p:nvPr>
            <p:ph idx="1" type="body"/>
          </p:nvPr>
        </p:nvSpPr>
        <p:spPr>
          <a:xfrm>
            <a:off x="323529" y="1906284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/>
              <a:t>Progress: BlNGO Online</a:t>
            </a:r>
            <a:endParaRPr/>
          </a:p>
        </p:txBody>
      </p:sp>
      <p:sp>
        <p:nvSpPr>
          <p:cNvPr id="3262" name="Google Shape;3262;p4"/>
          <p:cNvSpPr txBox="1"/>
          <p:nvPr/>
        </p:nvSpPr>
        <p:spPr>
          <a:xfrm>
            <a:off x="2742600" y="3637125"/>
            <a:ext cx="6706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Game dapat dimainkan</a:t>
            </a:r>
            <a:endParaRPr sz="2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g87ffe3a6e3_0_1"/>
          <p:cNvSpPr/>
          <p:nvPr/>
        </p:nvSpPr>
        <p:spPr>
          <a:xfrm>
            <a:off x="0" y="2255375"/>
            <a:ext cx="12192000" cy="2347200"/>
          </a:xfrm>
          <a:prstGeom prst="rect">
            <a:avLst/>
          </a:prstGeom>
          <a:solidFill>
            <a:schemeClr val="accent1">
              <a:alpha val="4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8" name="Google Shape;3268;g87ffe3a6e3_0_1"/>
          <p:cNvSpPr/>
          <p:nvPr/>
        </p:nvSpPr>
        <p:spPr>
          <a:xfrm>
            <a:off x="0" y="2339545"/>
            <a:ext cx="12192000" cy="217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9" name="Google Shape;3269;g87ffe3a6e3_0_1"/>
          <p:cNvSpPr txBox="1"/>
          <p:nvPr/>
        </p:nvSpPr>
        <p:spPr>
          <a:xfrm>
            <a:off x="6096000" y="2857625"/>
            <a:ext cx="5973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</a:rPr>
              <a:t>Checklist progress</a:t>
            </a:r>
            <a:endParaRPr b="1"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70" name="Google Shape;3270;g87ffe3a6e3_0_1"/>
          <p:cNvGrpSpPr/>
          <p:nvPr/>
        </p:nvGrpSpPr>
        <p:grpSpPr>
          <a:xfrm>
            <a:off x="2597219" y="1947434"/>
            <a:ext cx="3178436" cy="2954573"/>
            <a:chOff x="1468217" y="644142"/>
            <a:chExt cx="4602427" cy="4278269"/>
          </a:xfrm>
        </p:grpSpPr>
        <p:cxnSp>
          <p:nvCxnSpPr>
            <p:cNvPr id="3271" name="Google Shape;3271;g87ffe3a6e3_0_1"/>
            <p:cNvCxnSpPr>
              <a:stCxn id="3272" idx="0"/>
              <a:endCxn id="3273" idx="4"/>
            </p:cNvCxnSpPr>
            <p:nvPr/>
          </p:nvCxnSpPr>
          <p:spPr>
            <a:xfrm>
              <a:off x="5976875" y="2820922"/>
              <a:ext cx="9000" cy="767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74" name="Google Shape;3274;g87ffe3a6e3_0_1"/>
            <p:cNvCxnSpPr>
              <a:stCxn id="3273" idx="7"/>
              <a:endCxn id="3275" idx="2"/>
            </p:cNvCxnSpPr>
            <p:nvPr/>
          </p:nvCxnSpPr>
          <p:spPr>
            <a:xfrm flipH="1">
              <a:off x="4112379" y="3732405"/>
              <a:ext cx="1814100" cy="1133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76" name="Google Shape;3276;g87ffe3a6e3_0_1"/>
            <p:cNvCxnSpPr>
              <a:stCxn id="3273" idx="6"/>
              <a:endCxn id="3277" idx="2"/>
            </p:cNvCxnSpPr>
            <p:nvPr/>
          </p:nvCxnSpPr>
          <p:spPr>
            <a:xfrm rot="10800000">
              <a:off x="4887744" y="3601590"/>
              <a:ext cx="1014000" cy="71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78" name="Google Shape;3278;g87ffe3a6e3_0_1"/>
            <p:cNvCxnSpPr>
              <a:stCxn id="3277" idx="7"/>
              <a:endCxn id="3275" idx="3"/>
            </p:cNvCxnSpPr>
            <p:nvPr/>
          </p:nvCxnSpPr>
          <p:spPr>
            <a:xfrm flipH="1">
              <a:off x="4095839" y="3661182"/>
              <a:ext cx="647700" cy="1165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79" name="Google Shape;3279;g87ffe3a6e3_0_1"/>
            <p:cNvCxnSpPr>
              <a:stCxn id="3272" idx="4"/>
              <a:endCxn id="3280" idx="1"/>
            </p:cNvCxnSpPr>
            <p:nvPr/>
          </p:nvCxnSpPr>
          <p:spPr>
            <a:xfrm rot="10800000">
              <a:off x="5728475" y="1933822"/>
              <a:ext cx="248400" cy="774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81" name="Google Shape;3281;g87ffe3a6e3_0_1"/>
            <p:cNvCxnSpPr>
              <a:stCxn id="3282" idx="3"/>
              <a:endCxn id="3280" idx="7"/>
            </p:cNvCxnSpPr>
            <p:nvPr/>
          </p:nvCxnSpPr>
          <p:spPr>
            <a:xfrm flipH="1" rot="10800000">
              <a:off x="4911108" y="1933612"/>
              <a:ext cx="737700" cy="701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83" name="Google Shape;3283;g87ffe3a6e3_0_1"/>
            <p:cNvCxnSpPr>
              <a:stCxn id="3282" idx="2"/>
              <a:endCxn id="3272" idx="6"/>
            </p:cNvCxnSpPr>
            <p:nvPr/>
          </p:nvCxnSpPr>
          <p:spPr>
            <a:xfrm>
              <a:off x="4935843" y="2694427"/>
              <a:ext cx="984900" cy="70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84" name="Google Shape;3284;g87ffe3a6e3_0_1"/>
            <p:cNvCxnSpPr>
              <a:stCxn id="3277" idx="4"/>
              <a:endCxn id="3282" idx="0"/>
            </p:cNvCxnSpPr>
            <p:nvPr/>
          </p:nvCxnSpPr>
          <p:spPr>
            <a:xfrm flipH="1" rot="10800000">
              <a:off x="4803254" y="2779017"/>
              <a:ext cx="48300" cy="738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85" name="Google Shape;3285;g87ffe3a6e3_0_1"/>
            <p:cNvCxnSpPr>
              <a:stCxn id="3286" idx="3"/>
              <a:endCxn id="3282" idx="7"/>
            </p:cNvCxnSpPr>
            <p:nvPr/>
          </p:nvCxnSpPr>
          <p:spPr>
            <a:xfrm flipH="1" rot="10800000">
              <a:off x="3547313" y="2753893"/>
              <a:ext cx="1244700" cy="782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87" name="Google Shape;3287;g87ffe3a6e3_0_1"/>
            <p:cNvCxnSpPr>
              <a:stCxn id="3286" idx="2"/>
              <a:endCxn id="3277" idx="6"/>
            </p:cNvCxnSpPr>
            <p:nvPr/>
          </p:nvCxnSpPr>
          <p:spPr>
            <a:xfrm>
              <a:off x="3560154" y="3599693"/>
              <a:ext cx="1158600" cy="1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88" name="Google Shape;3288;g87ffe3a6e3_0_1"/>
            <p:cNvCxnSpPr>
              <a:stCxn id="3286" idx="1"/>
              <a:endCxn id="3275" idx="4"/>
            </p:cNvCxnSpPr>
            <p:nvPr/>
          </p:nvCxnSpPr>
          <p:spPr>
            <a:xfrm>
              <a:off x="3524403" y="3653602"/>
              <a:ext cx="531600" cy="1156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89" name="Google Shape;3289;g87ffe3a6e3_0_1"/>
            <p:cNvCxnSpPr>
              <a:stCxn id="3290" idx="1"/>
              <a:endCxn id="3291" idx="6"/>
            </p:cNvCxnSpPr>
            <p:nvPr/>
          </p:nvCxnSpPr>
          <p:spPr>
            <a:xfrm>
              <a:off x="2243149" y="3265780"/>
              <a:ext cx="567300" cy="813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92" name="Google Shape;3292;g87ffe3a6e3_0_1"/>
            <p:cNvCxnSpPr>
              <a:stCxn id="3290" idx="0"/>
              <a:endCxn id="3293" idx="4"/>
            </p:cNvCxnSpPr>
            <p:nvPr/>
          </p:nvCxnSpPr>
          <p:spPr>
            <a:xfrm flipH="1">
              <a:off x="2131468" y="3289797"/>
              <a:ext cx="75900" cy="1251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94" name="Google Shape;3294;g87ffe3a6e3_0_1"/>
            <p:cNvCxnSpPr>
              <a:stCxn id="3295" idx="1"/>
              <a:endCxn id="3296" idx="5"/>
            </p:cNvCxnSpPr>
            <p:nvPr/>
          </p:nvCxnSpPr>
          <p:spPr>
            <a:xfrm>
              <a:off x="1892370" y="1623248"/>
              <a:ext cx="839400" cy="722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97" name="Google Shape;3297;g87ffe3a6e3_0_1"/>
            <p:cNvCxnSpPr>
              <a:stCxn id="3295" idx="7"/>
              <a:endCxn id="3298" idx="4"/>
            </p:cNvCxnSpPr>
            <p:nvPr/>
          </p:nvCxnSpPr>
          <p:spPr>
            <a:xfrm flipH="1">
              <a:off x="1552740" y="1623248"/>
              <a:ext cx="220200" cy="1309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99" name="Google Shape;3299;g87ffe3a6e3_0_1"/>
            <p:cNvCxnSpPr>
              <a:stCxn id="3295" idx="3"/>
              <a:endCxn id="3300" idx="6"/>
            </p:cNvCxnSpPr>
            <p:nvPr/>
          </p:nvCxnSpPr>
          <p:spPr>
            <a:xfrm flipH="1" rot="10800000">
              <a:off x="1892370" y="727418"/>
              <a:ext cx="1166700" cy="77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01" name="Google Shape;3301;g87ffe3a6e3_0_1"/>
            <p:cNvCxnSpPr>
              <a:stCxn id="3302" idx="7"/>
              <a:endCxn id="3300" idx="1"/>
            </p:cNvCxnSpPr>
            <p:nvPr/>
          </p:nvCxnSpPr>
          <p:spPr>
            <a:xfrm rot="10800000">
              <a:off x="3162421" y="741178"/>
              <a:ext cx="918300" cy="195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03" name="Google Shape;3303;g87ffe3a6e3_0_1"/>
            <p:cNvCxnSpPr>
              <a:stCxn id="3280" idx="4"/>
              <a:endCxn id="3304" idx="1"/>
            </p:cNvCxnSpPr>
            <p:nvPr/>
          </p:nvCxnSpPr>
          <p:spPr>
            <a:xfrm rot="10800000">
              <a:off x="5059252" y="1301576"/>
              <a:ext cx="629400" cy="536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05" name="Google Shape;3305;g87ffe3a6e3_0_1"/>
            <p:cNvCxnSpPr>
              <a:stCxn id="3300" idx="0"/>
              <a:endCxn id="3306" idx="5"/>
            </p:cNvCxnSpPr>
            <p:nvPr/>
          </p:nvCxnSpPr>
          <p:spPr>
            <a:xfrm>
              <a:off x="3127906" y="767442"/>
              <a:ext cx="856500" cy="1094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07" name="Google Shape;3307;g87ffe3a6e3_0_1"/>
            <p:cNvCxnSpPr>
              <a:stCxn id="3302" idx="1"/>
              <a:endCxn id="3304" idx="5"/>
            </p:cNvCxnSpPr>
            <p:nvPr/>
          </p:nvCxnSpPr>
          <p:spPr>
            <a:xfrm>
              <a:off x="4200151" y="937078"/>
              <a:ext cx="779400" cy="285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08" name="Google Shape;3308;g87ffe3a6e3_0_1"/>
            <p:cNvCxnSpPr>
              <a:stCxn id="3295" idx="0"/>
              <a:endCxn id="3290" idx="5"/>
            </p:cNvCxnSpPr>
            <p:nvPr/>
          </p:nvCxnSpPr>
          <p:spPr>
            <a:xfrm>
              <a:off x="1832655" y="1647983"/>
              <a:ext cx="316800" cy="1555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09" name="Google Shape;3309;g87ffe3a6e3_0_1"/>
            <p:cNvCxnSpPr>
              <a:stCxn id="3293" idx="4"/>
              <a:endCxn id="3298" idx="0"/>
            </p:cNvCxnSpPr>
            <p:nvPr/>
          </p:nvCxnSpPr>
          <p:spPr>
            <a:xfrm rot="10800000">
              <a:off x="1552704" y="3101731"/>
              <a:ext cx="578700" cy="1439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10" name="Google Shape;3310;g87ffe3a6e3_0_1"/>
            <p:cNvCxnSpPr>
              <a:stCxn id="3298" idx="1"/>
              <a:endCxn id="3290" idx="0"/>
            </p:cNvCxnSpPr>
            <p:nvPr/>
          </p:nvCxnSpPr>
          <p:spPr>
            <a:xfrm>
              <a:off x="1612382" y="3077018"/>
              <a:ext cx="595200" cy="213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11" name="Google Shape;3311;g87ffe3a6e3_0_1"/>
            <p:cNvCxnSpPr>
              <a:stCxn id="3293" idx="1"/>
              <a:endCxn id="3275" idx="6"/>
            </p:cNvCxnSpPr>
            <p:nvPr/>
          </p:nvCxnSpPr>
          <p:spPr>
            <a:xfrm>
              <a:off x="2220468" y="4668939"/>
              <a:ext cx="1779300" cy="197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12" name="Google Shape;3312;g87ffe3a6e3_0_1"/>
            <p:cNvCxnSpPr>
              <a:stCxn id="3290" idx="2"/>
              <a:endCxn id="3286" idx="6"/>
            </p:cNvCxnSpPr>
            <p:nvPr/>
          </p:nvCxnSpPr>
          <p:spPr>
            <a:xfrm>
              <a:off x="2251468" y="3223497"/>
              <a:ext cx="1143000" cy="343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13" name="Google Shape;3313;g87ffe3a6e3_0_1"/>
            <p:cNvCxnSpPr>
              <a:stCxn id="3296" idx="1"/>
              <a:endCxn id="3286" idx="5"/>
            </p:cNvCxnSpPr>
            <p:nvPr/>
          </p:nvCxnSpPr>
          <p:spPr>
            <a:xfrm>
              <a:off x="2851107" y="2465268"/>
              <a:ext cx="579000" cy="1048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14" name="Google Shape;3314;g87ffe3a6e3_0_1"/>
            <p:cNvCxnSpPr>
              <a:stCxn id="3296" idx="3"/>
            </p:cNvCxnSpPr>
            <p:nvPr/>
          </p:nvCxnSpPr>
          <p:spPr>
            <a:xfrm flipH="1" rot="10800000">
              <a:off x="2851107" y="1917438"/>
              <a:ext cx="1108500" cy="428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15" name="Google Shape;3315;g87ffe3a6e3_0_1"/>
            <p:cNvCxnSpPr>
              <a:stCxn id="3286" idx="4"/>
              <a:endCxn id="3306" idx="7"/>
            </p:cNvCxnSpPr>
            <p:nvPr/>
          </p:nvCxnSpPr>
          <p:spPr>
            <a:xfrm flipH="1" rot="10800000">
              <a:off x="3493404" y="1981943"/>
              <a:ext cx="490800" cy="1518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16" name="Google Shape;3316;g87ffe3a6e3_0_1"/>
            <p:cNvCxnSpPr>
              <a:stCxn id="3282" idx="5"/>
            </p:cNvCxnSpPr>
            <p:nvPr/>
          </p:nvCxnSpPr>
          <p:spPr>
            <a:xfrm rot="10800000">
              <a:off x="4128378" y="1915912"/>
              <a:ext cx="663300" cy="718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17" name="Google Shape;3317;g87ffe3a6e3_0_1"/>
            <p:cNvCxnSpPr>
              <a:stCxn id="3296" idx="7"/>
              <a:endCxn id="3290" idx="3"/>
            </p:cNvCxnSpPr>
            <p:nvPr/>
          </p:nvCxnSpPr>
          <p:spPr>
            <a:xfrm flipH="1">
              <a:off x="2227377" y="2465268"/>
              <a:ext cx="504300" cy="722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18" name="Google Shape;3318;g87ffe3a6e3_0_1"/>
            <p:cNvCxnSpPr>
              <a:stCxn id="3272" idx="7"/>
              <a:endCxn id="3277" idx="3"/>
            </p:cNvCxnSpPr>
            <p:nvPr/>
          </p:nvCxnSpPr>
          <p:spPr>
            <a:xfrm flipH="1">
              <a:off x="4862800" y="2804447"/>
              <a:ext cx="1074300" cy="737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19" name="Google Shape;3319;g87ffe3a6e3_0_1"/>
            <p:cNvCxnSpPr>
              <a:stCxn id="3304" idx="7"/>
              <a:endCxn id="3306" idx="3"/>
            </p:cNvCxnSpPr>
            <p:nvPr/>
          </p:nvCxnSpPr>
          <p:spPr>
            <a:xfrm flipH="1">
              <a:off x="4103928" y="1301513"/>
              <a:ext cx="875700" cy="560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20" name="Google Shape;3320;g87ffe3a6e3_0_1"/>
            <p:cNvCxnSpPr>
              <a:stCxn id="3300" idx="7"/>
              <a:endCxn id="3296" idx="4"/>
            </p:cNvCxnSpPr>
            <p:nvPr/>
          </p:nvCxnSpPr>
          <p:spPr>
            <a:xfrm flipH="1">
              <a:off x="2791487" y="761676"/>
              <a:ext cx="293700" cy="1559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273" name="Google Shape;3273;g87ffe3a6e3_0_1"/>
            <p:cNvSpPr/>
            <p:nvPr/>
          </p:nvSpPr>
          <p:spPr>
            <a:xfrm rot="10800000">
              <a:off x="5901744" y="3588240"/>
              <a:ext cx="168900" cy="1689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2" name="Google Shape;3272;g87ffe3a6e3_0_1"/>
            <p:cNvSpPr/>
            <p:nvPr/>
          </p:nvSpPr>
          <p:spPr>
            <a:xfrm rot="10800000">
              <a:off x="5920625" y="2708422"/>
              <a:ext cx="112500" cy="1125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2" name="Google Shape;3282;g87ffe3a6e3_0_1"/>
            <p:cNvSpPr/>
            <p:nvPr/>
          </p:nvSpPr>
          <p:spPr>
            <a:xfrm rot="10800000">
              <a:off x="4766943" y="2609977"/>
              <a:ext cx="168900" cy="1689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6" name="Google Shape;3296;g87ffe3a6e3_0_1"/>
            <p:cNvSpPr/>
            <p:nvPr/>
          </p:nvSpPr>
          <p:spPr>
            <a:xfrm rot="10800000">
              <a:off x="2706942" y="2321103"/>
              <a:ext cx="168900" cy="1689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0" name="Google Shape;3290;g87ffe3a6e3_0_1"/>
            <p:cNvSpPr/>
            <p:nvPr/>
          </p:nvSpPr>
          <p:spPr>
            <a:xfrm rot="10117812">
              <a:off x="2139963" y="3178292"/>
              <a:ext cx="112610" cy="11261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3" name="Google Shape;3293;g87ffe3a6e3_0_1"/>
            <p:cNvSpPr/>
            <p:nvPr/>
          </p:nvSpPr>
          <p:spPr>
            <a:xfrm rot="10061519">
              <a:off x="2064963" y="4538890"/>
              <a:ext cx="168882" cy="16888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6" name="Google Shape;3286;g87ffe3a6e3_0_1"/>
            <p:cNvSpPr/>
            <p:nvPr/>
          </p:nvSpPr>
          <p:spPr>
            <a:xfrm rot="-10136959">
              <a:off x="3392686" y="3498975"/>
              <a:ext cx="169034" cy="169034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7" name="Google Shape;3277;g87ffe3a6e3_0_1"/>
            <p:cNvSpPr/>
            <p:nvPr/>
          </p:nvSpPr>
          <p:spPr>
            <a:xfrm rot="10800000">
              <a:off x="4718804" y="3517017"/>
              <a:ext cx="168900" cy="1689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5" name="Google Shape;3275;g87ffe3a6e3_0_1"/>
            <p:cNvSpPr/>
            <p:nvPr/>
          </p:nvSpPr>
          <p:spPr>
            <a:xfrm rot="10800000">
              <a:off x="3999742" y="4809911"/>
              <a:ext cx="112500" cy="1125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8" name="Google Shape;3298;g87ffe3a6e3_0_1"/>
            <p:cNvSpPr/>
            <p:nvPr/>
          </p:nvSpPr>
          <p:spPr>
            <a:xfrm rot="10800000">
              <a:off x="1468217" y="2932853"/>
              <a:ext cx="168900" cy="1689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5" name="Google Shape;3295;g87ffe3a6e3_0_1"/>
            <p:cNvSpPr/>
            <p:nvPr/>
          </p:nvSpPr>
          <p:spPr>
            <a:xfrm rot="10800000">
              <a:off x="1748205" y="1479083"/>
              <a:ext cx="168900" cy="1689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0" name="Google Shape;3300;g87ffe3a6e3_0_1"/>
            <p:cNvSpPr/>
            <p:nvPr/>
          </p:nvSpPr>
          <p:spPr>
            <a:xfrm rot="9911192">
              <a:off x="3057184" y="656670"/>
              <a:ext cx="112644" cy="112644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6" name="Google Shape;3306;g87ffe3a6e3_0_1"/>
            <p:cNvSpPr/>
            <p:nvPr/>
          </p:nvSpPr>
          <p:spPr>
            <a:xfrm rot="10800000">
              <a:off x="3959618" y="1837598"/>
              <a:ext cx="168900" cy="1689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0" name="Google Shape;3280;g87ffe3a6e3_0_1"/>
            <p:cNvSpPr/>
            <p:nvPr/>
          </p:nvSpPr>
          <p:spPr>
            <a:xfrm rot="10800000">
              <a:off x="5632402" y="1837676"/>
              <a:ext cx="112500" cy="1125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4" name="Google Shape;3304;g87ffe3a6e3_0_1"/>
            <p:cNvSpPr/>
            <p:nvPr/>
          </p:nvSpPr>
          <p:spPr>
            <a:xfrm rot="10800000">
              <a:off x="4963153" y="1205488"/>
              <a:ext cx="112500" cy="1125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2" name="Google Shape;3302;g87ffe3a6e3_0_1"/>
            <p:cNvSpPr/>
            <p:nvPr/>
          </p:nvSpPr>
          <p:spPr>
            <a:xfrm rot="10800000">
              <a:off x="4055986" y="792913"/>
              <a:ext cx="168900" cy="1689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21" name="Google Shape;3321;g87ffe3a6e3_0_1"/>
            <p:cNvCxnSpPr>
              <a:stCxn id="3302" idx="0"/>
              <a:endCxn id="3306" idx="0"/>
            </p:cNvCxnSpPr>
            <p:nvPr/>
          </p:nvCxnSpPr>
          <p:spPr>
            <a:xfrm flipH="1">
              <a:off x="4044136" y="961813"/>
              <a:ext cx="96300" cy="1044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291" name="Google Shape;3291;g87ffe3a6e3_0_1"/>
            <p:cNvSpPr/>
            <p:nvPr/>
          </p:nvSpPr>
          <p:spPr>
            <a:xfrm rot="10800000">
              <a:off x="2810325" y="3994752"/>
              <a:ext cx="168900" cy="1689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22" name="Google Shape;3322;g87ffe3a6e3_0_1"/>
            <p:cNvCxnSpPr>
              <a:stCxn id="3291" idx="1"/>
              <a:endCxn id="3275" idx="6"/>
            </p:cNvCxnSpPr>
            <p:nvPr/>
          </p:nvCxnSpPr>
          <p:spPr>
            <a:xfrm>
              <a:off x="2954490" y="4138917"/>
              <a:ext cx="1045200" cy="727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23" name="Google Shape;3323;g87ffe3a6e3_0_1"/>
            <p:cNvCxnSpPr>
              <a:stCxn id="3293" idx="3"/>
              <a:endCxn id="3291" idx="7"/>
            </p:cNvCxnSpPr>
            <p:nvPr/>
          </p:nvCxnSpPr>
          <p:spPr>
            <a:xfrm flipH="1" rot="10800000">
              <a:off x="2195012" y="4138567"/>
              <a:ext cx="639900" cy="413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24" name="Google Shape;3324;g87ffe3a6e3_0_1"/>
            <p:cNvCxnSpPr>
              <a:stCxn id="3291" idx="3"/>
              <a:endCxn id="3286" idx="0"/>
            </p:cNvCxnSpPr>
            <p:nvPr/>
          </p:nvCxnSpPr>
          <p:spPr>
            <a:xfrm flipH="1" rot="10800000">
              <a:off x="2954490" y="3666387"/>
              <a:ext cx="506400" cy="353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8" name="Shape 3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9" name="Google Shape;3329;g87ffe3a6e3_0_62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257750" y="2929000"/>
            <a:ext cx="1314601" cy="131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0" name="Google Shape;3330;g87ffe3a6e3_0_62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1509475" y="2929000"/>
            <a:ext cx="1314601" cy="131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1" name="Google Shape;3331;g87ffe3a6e3_0_62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2824075" y="2929000"/>
            <a:ext cx="1314601" cy="131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2" name="Google Shape;3332;g87ffe3a6e3_0_62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4138675" y="2929000"/>
            <a:ext cx="1314601" cy="131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3" name="Google Shape;3333;g87ffe3a6e3_0_62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5453275" y="2929000"/>
            <a:ext cx="1314601" cy="131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4" name="Google Shape;3334;g87ffe3a6e3_0_62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6767875" y="2997500"/>
            <a:ext cx="1314601" cy="131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5" name="Google Shape;3335;g87ffe3a6e3_0_62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8082475" y="2929000"/>
            <a:ext cx="1314601" cy="131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6" name="Google Shape;3336;g87ffe3a6e3_0_62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9397075" y="2997500"/>
            <a:ext cx="1314601" cy="131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7" name="Google Shape;3337;g87ffe3a6e3_0_62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10648800" y="2997500"/>
            <a:ext cx="1314601" cy="1314601"/>
          </a:xfrm>
          <a:prstGeom prst="rect">
            <a:avLst/>
          </a:prstGeom>
          <a:noFill/>
          <a:ln>
            <a:noFill/>
          </a:ln>
        </p:spPr>
      </p:pic>
      <p:sp>
        <p:nvSpPr>
          <p:cNvPr id="3338" name="Google Shape;3338;g87ffe3a6e3_0_62"/>
          <p:cNvSpPr txBox="1"/>
          <p:nvPr/>
        </p:nvSpPr>
        <p:spPr>
          <a:xfrm>
            <a:off x="910250" y="2451600"/>
            <a:ext cx="5185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</a:rPr>
              <a:t>Tercapai</a:t>
            </a:r>
            <a:endParaRPr b="1" sz="3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3339" name="Google Shape;3339;g87ffe3a6e3_0_62"/>
          <p:cNvSpPr txBox="1"/>
          <p:nvPr/>
        </p:nvSpPr>
        <p:spPr>
          <a:xfrm>
            <a:off x="6804500" y="2451600"/>
            <a:ext cx="5185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</a:rPr>
              <a:t>Belum Tercapai</a:t>
            </a:r>
            <a:endParaRPr b="1" sz="3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3340" name="Google Shape;3340;g87ffe3a6e3_0_62"/>
          <p:cNvSpPr txBox="1"/>
          <p:nvPr/>
        </p:nvSpPr>
        <p:spPr>
          <a:xfrm>
            <a:off x="989450" y="3091800"/>
            <a:ext cx="5027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Char char="●"/>
            </a:pPr>
            <a:r>
              <a:rPr lang="en-US" sz="2700">
                <a:solidFill>
                  <a:srgbClr val="FFFFFF"/>
                </a:solidFill>
              </a:rPr>
              <a:t>Penggabungan unsur utama</a:t>
            </a:r>
            <a:endParaRPr sz="2700">
              <a:solidFill>
                <a:srgbClr val="FFFFFF"/>
              </a:solidFill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Char char="●"/>
            </a:pPr>
            <a:r>
              <a:rPr lang="en-US" sz="2700">
                <a:solidFill>
                  <a:srgbClr val="FFFFFF"/>
                </a:solidFill>
              </a:rPr>
              <a:t>Debugging</a:t>
            </a:r>
            <a:endParaRPr sz="2700">
              <a:solidFill>
                <a:srgbClr val="FFFFFF"/>
              </a:solidFill>
            </a:endParaRPr>
          </a:p>
        </p:txBody>
      </p:sp>
      <p:sp>
        <p:nvSpPr>
          <p:cNvPr id="3341" name="Google Shape;3341;g87ffe3a6e3_0_62"/>
          <p:cNvSpPr txBox="1"/>
          <p:nvPr/>
        </p:nvSpPr>
        <p:spPr>
          <a:xfrm>
            <a:off x="8416625" y="3172125"/>
            <a:ext cx="1191000" cy="9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FFFFFF"/>
                </a:solidFill>
              </a:rPr>
              <a:t>-</a:t>
            </a:r>
            <a:endParaRPr b="1" sz="2500">
              <a:solidFill>
                <a:srgbClr val="FFFFFF"/>
              </a:solidFill>
            </a:endParaRPr>
          </a:p>
        </p:txBody>
      </p:sp>
      <p:pic>
        <p:nvPicPr>
          <p:cNvPr id="3342" name="Google Shape;3342;g87ffe3a6e3_0_62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228600" y="0"/>
            <a:ext cx="1314601" cy="131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3" name="Google Shape;3343;g87ffe3a6e3_0_62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1480325" y="0"/>
            <a:ext cx="1314601" cy="131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4" name="Google Shape;3344;g87ffe3a6e3_0_62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2794925" y="0"/>
            <a:ext cx="1314601" cy="131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5" name="Google Shape;3345;g87ffe3a6e3_0_62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4109525" y="0"/>
            <a:ext cx="1314601" cy="131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6" name="Google Shape;3346;g87ffe3a6e3_0_62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5424125" y="0"/>
            <a:ext cx="1314601" cy="131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7" name="Google Shape;3347;g87ffe3a6e3_0_62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6738725" y="68500"/>
            <a:ext cx="1314601" cy="131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8" name="Google Shape;3348;g87ffe3a6e3_0_62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8053325" y="0"/>
            <a:ext cx="1314601" cy="131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9" name="Google Shape;3349;g87ffe3a6e3_0_62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9367925" y="68500"/>
            <a:ext cx="1314601" cy="131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0" name="Google Shape;3350;g87ffe3a6e3_0_62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10619650" y="68500"/>
            <a:ext cx="1314601" cy="131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1" name="Google Shape;3351;g87ffe3a6e3_0_62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228600" y="1545900"/>
            <a:ext cx="1314601" cy="131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2" name="Google Shape;3352;g87ffe3a6e3_0_62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1480325" y="1545900"/>
            <a:ext cx="1314601" cy="131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3" name="Google Shape;3353;g87ffe3a6e3_0_62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2794925" y="1545900"/>
            <a:ext cx="1314601" cy="131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4" name="Google Shape;3354;g87ffe3a6e3_0_62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4109525" y="1545900"/>
            <a:ext cx="1314601" cy="131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5" name="Google Shape;3355;g87ffe3a6e3_0_62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5424125" y="1545900"/>
            <a:ext cx="1314601" cy="131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6" name="Google Shape;3356;g87ffe3a6e3_0_62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6738725" y="1614400"/>
            <a:ext cx="1314601" cy="131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7" name="Google Shape;3357;g87ffe3a6e3_0_62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8053325" y="1545900"/>
            <a:ext cx="1314601" cy="131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8" name="Google Shape;3358;g87ffe3a6e3_0_62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9367925" y="1614400"/>
            <a:ext cx="1314601" cy="131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9" name="Google Shape;3359;g87ffe3a6e3_0_62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10619650" y="1614400"/>
            <a:ext cx="1314601" cy="131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0" name="Google Shape;3360;g87ffe3a6e3_0_62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257750" y="4087400"/>
            <a:ext cx="1314601" cy="131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1" name="Google Shape;3361;g87ffe3a6e3_0_62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1509475" y="4087400"/>
            <a:ext cx="1314601" cy="131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2" name="Google Shape;3362;g87ffe3a6e3_0_62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2824075" y="4087400"/>
            <a:ext cx="1314601" cy="131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3" name="Google Shape;3363;g87ffe3a6e3_0_62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4138675" y="4087400"/>
            <a:ext cx="1314601" cy="131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4" name="Google Shape;3364;g87ffe3a6e3_0_62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5453275" y="4087400"/>
            <a:ext cx="1314601" cy="131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5" name="Google Shape;3365;g87ffe3a6e3_0_62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6767875" y="4155900"/>
            <a:ext cx="1314601" cy="131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6" name="Google Shape;3366;g87ffe3a6e3_0_62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8082475" y="4087400"/>
            <a:ext cx="1314601" cy="131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7" name="Google Shape;3367;g87ffe3a6e3_0_62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9397075" y="4155900"/>
            <a:ext cx="1314601" cy="131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8" name="Google Shape;3368;g87ffe3a6e3_0_62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10648800" y="4155900"/>
            <a:ext cx="1314601" cy="131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9" name="Google Shape;3369;g87ffe3a6e3_0_62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257750" y="5470500"/>
            <a:ext cx="1314601" cy="131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0" name="Google Shape;3370;g87ffe3a6e3_0_62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1509475" y="5470500"/>
            <a:ext cx="1314601" cy="131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1" name="Google Shape;3371;g87ffe3a6e3_0_62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2824075" y="5470500"/>
            <a:ext cx="1314601" cy="131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2" name="Google Shape;3372;g87ffe3a6e3_0_62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4138675" y="5470500"/>
            <a:ext cx="1314601" cy="131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3" name="Google Shape;3373;g87ffe3a6e3_0_62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5453275" y="5470500"/>
            <a:ext cx="1314601" cy="131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4" name="Google Shape;3374;g87ffe3a6e3_0_62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6767875" y="5539000"/>
            <a:ext cx="1314601" cy="131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5" name="Google Shape;3375;g87ffe3a6e3_0_62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8082475" y="5470500"/>
            <a:ext cx="1314601" cy="131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6" name="Google Shape;3376;g87ffe3a6e3_0_62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9397075" y="5539000"/>
            <a:ext cx="1314601" cy="131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7" name="Google Shape;3377;g87ffe3a6e3_0_62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10648800" y="5539000"/>
            <a:ext cx="1314601" cy="131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ection Break Slide Master">
  <a:themeElements>
    <a:clrScheme name="ALLPPT-BUSINES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ver and End Slide Master">
  <a:themeElements>
    <a:clrScheme name="ALLPPT-BUSINES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ontents Slide Master">
  <a:themeElements>
    <a:clrScheme name="ALLPPT-BUSINES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2020-01-20T05:08:25Z</dcterms:created>
  <dc:creator>Allppt.com</dc:creator>
</cp:coreProperties>
</file>